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1010" r:id="rId3"/>
    <p:sldId id="1006" r:id="rId4"/>
    <p:sldId id="1011" r:id="rId5"/>
    <p:sldId id="1087" r:id="rId6"/>
    <p:sldId id="1090" r:id="rId7"/>
    <p:sldId id="1091" r:id="rId8"/>
    <p:sldId id="1012" r:id="rId9"/>
    <p:sldId id="985" r:id="rId10"/>
    <p:sldId id="986" r:id="rId11"/>
    <p:sldId id="987" r:id="rId12"/>
    <p:sldId id="1062" r:id="rId13"/>
    <p:sldId id="1053" r:id="rId14"/>
    <p:sldId id="1085" r:id="rId15"/>
    <p:sldId id="1071" r:id="rId16"/>
    <p:sldId id="1070" r:id="rId17"/>
    <p:sldId id="961" r:id="rId18"/>
    <p:sldId id="917" r:id="rId19"/>
    <p:sldId id="1082" r:id="rId20"/>
    <p:sldId id="1081" r:id="rId21"/>
    <p:sldId id="1092" r:id="rId22"/>
  </p:sldIdLst>
  <p:sldSz cx="14400213" cy="8099425"/>
  <p:notesSz cx="6797675" cy="9928225"/>
  <p:embeddedFontLst>
    <p:embeddedFont>
      <p:font typeface="Calibri Light" panose="020F0302020204030204" pitchFamily="34" charset="0"/>
      <p:regular r:id="rId25"/>
      <p:italic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华文中宋" panose="0201060004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等线" panose="02010600030101010101" charset="-122"/>
      <p:regular r:id="rId34"/>
      <p:bold r:id="rId35"/>
    </p:embeddedFont>
    <p:embeddedFont>
      <p:font typeface="Wingdings 2" panose="05020102010507070707" pitchFamily="18" charset="2"/>
      <p:regular r:id="rId36"/>
    </p:embeddedFont>
    <p:embeddedFont>
      <p:font typeface="微软雅黑" panose="020B0503020204020204" pitchFamily="34" charset="-122"/>
      <p:regular r:id="rId27"/>
      <p:bold r:id="rId28"/>
    </p:embeddedFont>
    <p:embeddedFont>
      <p:font typeface="楷体" panose="02010609060101010101" pitchFamily="49" charset="-122"/>
      <p:regular r:id="rId37"/>
    </p:embeddedFont>
    <p:embeddedFont>
      <p:font typeface="等线 Light" panose="02010600030101010101" charset="-122"/>
      <p:regular r:id="rId38"/>
    </p:embeddedFont>
  </p:embeddedFontLst>
  <p:defaultTextStyle>
    <a:defPPr>
      <a:defRPr lang="zh-CN"/>
    </a:defPPr>
    <a:lvl1pPr marL="0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36131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72269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08402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44537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680674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16805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752942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289074" algn="l" defTabSz="107226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  <p15:guide id="3" pos="4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571"/>
    <a:srgbClr val="686777"/>
    <a:srgbClr val="C00000"/>
    <a:srgbClr val="E10074"/>
    <a:srgbClr val="B25152"/>
    <a:srgbClr val="666666"/>
    <a:srgbClr val="E6E6E6"/>
    <a:srgbClr val="A6A6A6"/>
    <a:srgbClr val="6A868F"/>
    <a:srgbClr val="C8C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270D5-21BE-4D86-9F73-D09519573C84}" v="3" dt="2019-05-21T15:45:32.788"/>
    <p1510:client id="{E671FEBB-C865-4A78-8AAD-CD40B0F77997}" v="610" dt="2019-05-22T08:53:34.73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8" autoAdjust="0"/>
    <p:restoredTop sz="88251" autoAdjust="0"/>
  </p:normalViewPr>
  <p:slideViewPr>
    <p:cSldViewPr snapToGrid="0">
      <p:cViewPr varScale="1">
        <p:scale>
          <a:sx n="53" d="100"/>
          <a:sy n="53" d="100"/>
        </p:scale>
        <p:origin x="216" y="66"/>
      </p:cViewPr>
      <p:guideLst>
        <p:guide orient="horz" pos="2551"/>
        <p:guide pos="453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-2804" y="-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121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12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胡 颖" userId="b4669983fcf8e85d" providerId="LiveId" clId="{899270D5-21BE-4D86-9F73-D09519573C84}"/>
    <pc:docChg chg="custSel modSld delMainMaster">
      <pc:chgData name="胡 颖" userId="b4669983fcf8e85d" providerId="LiveId" clId="{899270D5-21BE-4D86-9F73-D09519573C84}" dt="2019-05-21T15:45:32.874" v="54" actId="20577"/>
      <pc:docMkLst>
        <pc:docMk/>
      </pc:docMkLst>
      <pc:sldChg chg="modNotes">
        <pc:chgData name="胡 颖" userId="b4669983fcf8e85d" providerId="LiveId" clId="{899270D5-21BE-4D86-9F73-D09519573C84}" dt="2019-05-21T15:45:32.874" v="54" actId="20577"/>
        <pc:sldMkLst>
          <pc:docMk/>
          <pc:sldMk cId="2204705884" sldId="779"/>
        </pc:sldMkLst>
      </pc:sldChg>
      <pc:sldChg chg="modNotes">
        <pc:chgData name="胡 颖" userId="b4669983fcf8e85d" providerId="LiveId" clId="{899270D5-21BE-4D86-9F73-D09519573C84}" dt="2019-05-21T15:45:32.788" v="53"/>
        <pc:sldMkLst>
          <pc:docMk/>
          <pc:sldMk cId="3808060273" sldId="895"/>
        </pc:sldMkLst>
      </pc:sldChg>
      <pc:sldChg chg="delSp modNotes">
        <pc:chgData name="胡 颖" userId="b4669983fcf8e85d" providerId="LiveId" clId="{899270D5-21BE-4D86-9F73-D09519573C84}" dt="2019-05-21T15:45:32.359" v="52" actId="20577"/>
        <pc:sldMkLst>
          <pc:docMk/>
          <pc:sldMk cId="3972088478" sldId="913"/>
        </pc:sldMkLst>
        <pc:spChg chg="del">
          <ac:chgData name="胡 颖" userId="b4669983fcf8e85d" providerId="LiveId" clId="{899270D5-21BE-4D86-9F73-D09519573C84}" dt="2019-05-21T15:45:32.317" v="49"/>
          <ac:spMkLst>
            <pc:docMk/>
            <pc:sldMk cId="3972088478" sldId="913"/>
            <ac:spMk id="78" creationId="{00000000-0000-0000-0000-000000000000}"/>
          </ac:spMkLst>
        </pc:spChg>
        <pc:graphicFrameChg chg="del">
          <ac:chgData name="胡 颖" userId="b4669983fcf8e85d" providerId="LiveId" clId="{899270D5-21BE-4D86-9F73-D09519573C84}" dt="2019-05-21T15:45:32.356" v="51"/>
          <ac:graphicFrameMkLst>
            <pc:docMk/>
            <pc:sldMk cId="3972088478" sldId="913"/>
            <ac:graphicFrameMk id="79" creationId="{00000000-0000-0000-0000-000000000000}"/>
          </ac:graphicFrameMkLst>
        </pc:graphicFrameChg>
      </pc:sldChg>
      <pc:sldChg chg="modNotes">
        <pc:chgData name="胡 颖" userId="b4669983fcf8e85d" providerId="LiveId" clId="{899270D5-21BE-4D86-9F73-D09519573C84}" dt="2019-05-21T15:45:32.209" v="47" actId="20577"/>
        <pc:sldMkLst>
          <pc:docMk/>
          <pc:sldMk cId="204780322" sldId="919"/>
        </pc:sldMkLst>
      </pc:sldChg>
      <pc:sldMasterChg chg="delSldLayout">
        <pc:chgData name="胡 颖" userId="b4669983fcf8e85d" providerId="LiveId" clId="{899270D5-21BE-4D86-9F73-D09519573C84}" dt="2019-05-21T15:45:31.788" v="46" actId="2696"/>
        <pc:sldMasterMkLst>
          <pc:docMk/>
          <pc:sldMasterMk cId="1632050004" sldId="2147483651"/>
        </pc:sldMasterMkLst>
        <pc:sldLayoutChg chg="del">
          <pc:chgData name="胡 颖" userId="b4669983fcf8e85d" providerId="LiveId" clId="{899270D5-21BE-4D86-9F73-D09519573C84}" dt="2019-05-21T15:45:31.788" v="46" actId="2696"/>
          <pc:sldLayoutMkLst>
            <pc:docMk/>
            <pc:sldMasterMk cId="1632050004" sldId="2147483651"/>
            <pc:sldLayoutMk cId="889801179" sldId="2147483666"/>
          </pc:sldLayoutMkLst>
        </pc:sldLayoutChg>
        <pc:sldLayoutChg chg="del">
          <pc:chgData name="胡 颖" userId="b4669983fcf8e85d" providerId="LiveId" clId="{899270D5-21BE-4D86-9F73-D09519573C84}" dt="2019-05-21T15:45:31.787" v="45" actId="2696"/>
          <pc:sldLayoutMkLst>
            <pc:docMk/>
            <pc:sldMasterMk cId="1632050004" sldId="2147483651"/>
            <pc:sldLayoutMk cId="709609496" sldId="2147483667"/>
          </pc:sldLayoutMkLst>
        </pc:sldLayoutChg>
        <pc:sldLayoutChg chg="del">
          <pc:chgData name="胡 颖" userId="b4669983fcf8e85d" providerId="LiveId" clId="{899270D5-21BE-4D86-9F73-D09519573C84}" dt="2019-05-21T15:45:31.786" v="44" actId="2696"/>
          <pc:sldLayoutMkLst>
            <pc:docMk/>
            <pc:sldMasterMk cId="1632050004" sldId="2147483651"/>
            <pc:sldLayoutMk cId="1858191300" sldId="2147483669"/>
          </pc:sldLayoutMkLst>
        </pc:sldLayoutChg>
        <pc:sldLayoutChg chg="del">
          <pc:chgData name="胡 颖" userId="b4669983fcf8e85d" providerId="LiveId" clId="{899270D5-21BE-4D86-9F73-D09519573C84}" dt="2019-05-21T15:45:31.784" v="43" actId="2696"/>
          <pc:sldLayoutMkLst>
            <pc:docMk/>
            <pc:sldMasterMk cId="1632050004" sldId="2147483651"/>
            <pc:sldLayoutMk cId="421804021" sldId="2147483671"/>
          </pc:sldLayoutMkLst>
        </pc:sldLayoutChg>
        <pc:sldLayoutChg chg="del">
          <pc:chgData name="胡 颖" userId="b4669983fcf8e85d" providerId="LiveId" clId="{899270D5-21BE-4D86-9F73-D09519573C84}" dt="2019-05-21T15:45:31.783" v="42" actId="2696"/>
          <pc:sldLayoutMkLst>
            <pc:docMk/>
            <pc:sldMasterMk cId="1632050004" sldId="2147483651"/>
            <pc:sldLayoutMk cId="1781630876" sldId="2147483672"/>
          </pc:sldLayoutMkLst>
        </pc:sldLayoutChg>
        <pc:sldLayoutChg chg="del">
          <pc:chgData name="胡 颖" userId="b4669983fcf8e85d" providerId="LiveId" clId="{899270D5-21BE-4D86-9F73-D09519573C84}" dt="2019-05-21T15:45:31.782" v="41" actId="2696"/>
          <pc:sldLayoutMkLst>
            <pc:docMk/>
            <pc:sldMasterMk cId="1632050004" sldId="2147483651"/>
            <pc:sldLayoutMk cId="3279382638" sldId="2147483673"/>
          </pc:sldLayoutMkLst>
        </pc:sldLayoutChg>
        <pc:sldLayoutChg chg="del">
          <pc:chgData name="胡 颖" userId="b4669983fcf8e85d" providerId="LiveId" clId="{899270D5-21BE-4D86-9F73-D09519573C84}" dt="2019-05-21T15:45:31.781" v="40" actId="2696"/>
          <pc:sldLayoutMkLst>
            <pc:docMk/>
            <pc:sldMasterMk cId="1632050004" sldId="2147483651"/>
            <pc:sldLayoutMk cId="2152935463" sldId="2147483674"/>
          </pc:sldLayoutMkLst>
        </pc:sldLayoutChg>
        <pc:sldLayoutChg chg="del">
          <pc:chgData name="胡 颖" userId="b4669983fcf8e85d" providerId="LiveId" clId="{899270D5-21BE-4D86-9F73-D09519573C84}" dt="2019-05-21T15:45:31.779" v="39" actId="2696"/>
          <pc:sldLayoutMkLst>
            <pc:docMk/>
            <pc:sldMasterMk cId="1632050004" sldId="2147483651"/>
            <pc:sldLayoutMk cId="3603944345" sldId="2147483677"/>
          </pc:sldLayoutMkLst>
        </pc:sldLayoutChg>
        <pc:sldLayoutChg chg="del">
          <pc:chgData name="胡 颖" userId="b4669983fcf8e85d" providerId="LiveId" clId="{899270D5-21BE-4D86-9F73-D09519573C84}" dt="2019-05-21T15:45:31.778" v="38" actId="2696"/>
          <pc:sldLayoutMkLst>
            <pc:docMk/>
            <pc:sldMasterMk cId="1632050004" sldId="2147483651"/>
            <pc:sldLayoutMk cId="854969254" sldId="2147483678"/>
          </pc:sldLayoutMkLst>
        </pc:sldLayoutChg>
        <pc:sldLayoutChg chg="del">
          <pc:chgData name="胡 颖" userId="b4669983fcf8e85d" providerId="LiveId" clId="{899270D5-21BE-4D86-9F73-D09519573C84}" dt="2019-05-21T15:45:31.777" v="37" actId="2696"/>
          <pc:sldLayoutMkLst>
            <pc:docMk/>
            <pc:sldMasterMk cId="1632050004" sldId="2147483651"/>
            <pc:sldLayoutMk cId="2959794200" sldId="2147483699"/>
          </pc:sldLayoutMkLst>
        </pc:sldLayoutChg>
        <pc:sldLayoutChg chg="del">
          <pc:chgData name="胡 颖" userId="b4669983fcf8e85d" providerId="LiveId" clId="{899270D5-21BE-4D86-9F73-D09519573C84}" dt="2019-05-21T15:45:31.776" v="36" actId="2696"/>
          <pc:sldLayoutMkLst>
            <pc:docMk/>
            <pc:sldMasterMk cId="1632050004" sldId="2147483651"/>
            <pc:sldLayoutMk cId="3369724492" sldId="2147483700"/>
          </pc:sldLayoutMkLst>
        </pc:sldLayoutChg>
        <pc:sldLayoutChg chg="del">
          <pc:chgData name="胡 颖" userId="b4669983fcf8e85d" providerId="LiveId" clId="{899270D5-21BE-4D86-9F73-D09519573C84}" dt="2019-05-21T15:45:31.774" v="35" actId="2696"/>
          <pc:sldLayoutMkLst>
            <pc:docMk/>
            <pc:sldMasterMk cId="1632050004" sldId="2147483651"/>
            <pc:sldLayoutMk cId="2244367393" sldId="2147483702"/>
          </pc:sldLayoutMkLst>
        </pc:sldLayoutChg>
        <pc:sldLayoutChg chg="del">
          <pc:chgData name="胡 颖" userId="b4669983fcf8e85d" providerId="LiveId" clId="{899270D5-21BE-4D86-9F73-D09519573C84}" dt="2019-05-21T15:45:31.773" v="34" actId="2696"/>
          <pc:sldLayoutMkLst>
            <pc:docMk/>
            <pc:sldMasterMk cId="1632050004" sldId="2147483651"/>
            <pc:sldLayoutMk cId="1260226462" sldId="2147483705"/>
          </pc:sldLayoutMkLst>
        </pc:sldLayoutChg>
        <pc:sldLayoutChg chg="del">
          <pc:chgData name="胡 颖" userId="b4669983fcf8e85d" providerId="LiveId" clId="{899270D5-21BE-4D86-9F73-D09519573C84}" dt="2019-05-21T15:45:31.773" v="33" actId="2696"/>
          <pc:sldLayoutMkLst>
            <pc:docMk/>
            <pc:sldMasterMk cId="1632050004" sldId="2147483651"/>
            <pc:sldLayoutMk cId="1260226462" sldId="2147483706"/>
          </pc:sldLayoutMkLst>
        </pc:sldLayoutChg>
        <pc:sldLayoutChg chg="del">
          <pc:chgData name="胡 颖" userId="b4669983fcf8e85d" providerId="LiveId" clId="{899270D5-21BE-4D86-9F73-D09519573C84}" dt="2019-05-21T15:45:31.772" v="32" actId="2696"/>
          <pc:sldLayoutMkLst>
            <pc:docMk/>
            <pc:sldMasterMk cId="1632050004" sldId="2147483651"/>
            <pc:sldLayoutMk cId="1260226462" sldId="2147483707"/>
          </pc:sldLayoutMkLst>
        </pc:sldLayoutChg>
        <pc:sldLayoutChg chg="del">
          <pc:chgData name="胡 颖" userId="b4669983fcf8e85d" providerId="LiveId" clId="{899270D5-21BE-4D86-9F73-D09519573C84}" dt="2019-05-21T15:45:31.771" v="31" actId="2696"/>
          <pc:sldLayoutMkLst>
            <pc:docMk/>
            <pc:sldMasterMk cId="1632050004" sldId="2147483651"/>
            <pc:sldLayoutMk cId="265310157" sldId="2147483709"/>
          </pc:sldLayoutMkLst>
        </pc:sldLayoutChg>
        <pc:sldLayoutChg chg="del">
          <pc:chgData name="胡 颖" userId="b4669983fcf8e85d" providerId="LiveId" clId="{899270D5-21BE-4D86-9F73-D09519573C84}" dt="2019-05-21T15:45:31.766" v="30" actId="2696"/>
          <pc:sldLayoutMkLst>
            <pc:docMk/>
            <pc:sldMasterMk cId="1632050004" sldId="2147483651"/>
            <pc:sldLayoutMk cId="1690518381" sldId="2147483713"/>
          </pc:sldLayoutMkLst>
        </pc:sldLayoutChg>
        <pc:sldLayoutChg chg="del">
          <pc:chgData name="胡 颖" userId="b4669983fcf8e85d" providerId="LiveId" clId="{899270D5-21BE-4D86-9F73-D09519573C84}" dt="2019-05-21T15:45:31.765" v="29" actId="2696"/>
          <pc:sldLayoutMkLst>
            <pc:docMk/>
            <pc:sldMasterMk cId="1632050004" sldId="2147483651"/>
            <pc:sldLayoutMk cId="3838800636" sldId="2147483714"/>
          </pc:sldLayoutMkLst>
        </pc:sldLayoutChg>
        <pc:sldLayoutChg chg="del">
          <pc:chgData name="胡 颖" userId="b4669983fcf8e85d" providerId="LiveId" clId="{899270D5-21BE-4D86-9F73-D09519573C84}" dt="2019-05-21T15:45:31.758" v="28" actId="2696"/>
          <pc:sldLayoutMkLst>
            <pc:docMk/>
            <pc:sldMasterMk cId="1632050004" sldId="2147483651"/>
            <pc:sldLayoutMk cId="607066209" sldId="2147483715"/>
          </pc:sldLayoutMkLst>
        </pc:sldLayoutChg>
        <pc:sldLayoutChg chg="del">
          <pc:chgData name="胡 颖" userId="b4669983fcf8e85d" providerId="LiveId" clId="{899270D5-21BE-4D86-9F73-D09519573C84}" dt="2019-05-21T15:45:31.757" v="27" actId="2696"/>
          <pc:sldLayoutMkLst>
            <pc:docMk/>
            <pc:sldMasterMk cId="1632050004" sldId="2147483651"/>
            <pc:sldLayoutMk cId="3971997130" sldId="2147483716"/>
          </pc:sldLayoutMkLst>
        </pc:sldLayoutChg>
        <pc:sldLayoutChg chg="del">
          <pc:chgData name="胡 颖" userId="b4669983fcf8e85d" providerId="LiveId" clId="{899270D5-21BE-4D86-9F73-D09519573C84}" dt="2019-05-21T15:45:31.756" v="26" actId="2696"/>
          <pc:sldLayoutMkLst>
            <pc:docMk/>
            <pc:sldMasterMk cId="1632050004" sldId="2147483651"/>
            <pc:sldLayoutMk cId="1305059611" sldId="2147483717"/>
          </pc:sldLayoutMkLst>
        </pc:sldLayoutChg>
        <pc:sldLayoutChg chg="del">
          <pc:chgData name="胡 颖" userId="b4669983fcf8e85d" providerId="LiveId" clId="{899270D5-21BE-4D86-9F73-D09519573C84}" dt="2019-05-21T15:45:31.755" v="25" actId="2696"/>
          <pc:sldLayoutMkLst>
            <pc:docMk/>
            <pc:sldMasterMk cId="1632050004" sldId="2147483651"/>
            <pc:sldLayoutMk cId="922241663" sldId="2147483718"/>
          </pc:sldLayoutMkLst>
        </pc:sldLayoutChg>
        <pc:sldLayoutChg chg="del">
          <pc:chgData name="胡 颖" userId="b4669983fcf8e85d" providerId="LiveId" clId="{899270D5-21BE-4D86-9F73-D09519573C84}" dt="2019-05-21T15:45:31.753" v="24" actId="2696"/>
          <pc:sldLayoutMkLst>
            <pc:docMk/>
            <pc:sldMasterMk cId="1632050004" sldId="2147483651"/>
            <pc:sldLayoutMk cId="4253137836" sldId="2147483719"/>
          </pc:sldLayoutMkLst>
        </pc:sldLayoutChg>
        <pc:sldLayoutChg chg="del">
          <pc:chgData name="胡 颖" userId="b4669983fcf8e85d" providerId="LiveId" clId="{899270D5-21BE-4D86-9F73-D09519573C84}" dt="2019-05-21T15:45:31.751" v="23" actId="2696"/>
          <pc:sldLayoutMkLst>
            <pc:docMk/>
            <pc:sldMasterMk cId="1632050004" sldId="2147483651"/>
            <pc:sldLayoutMk cId="1559096546" sldId="2147483720"/>
          </pc:sldLayoutMkLst>
        </pc:sldLayoutChg>
        <pc:sldLayoutChg chg="del">
          <pc:chgData name="胡 颖" userId="b4669983fcf8e85d" providerId="LiveId" clId="{899270D5-21BE-4D86-9F73-D09519573C84}" dt="2019-05-21T15:45:31.750" v="22" actId="2696"/>
          <pc:sldLayoutMkLst>
            <pc:docMk/>
            <pc:sldMasterMk cId="1632050004" sldId="2147483651"/>
            <pc:sldLayoutMk cId="3129182374" sldId="2147483721"/>
          </pc:sldLayoutMkLst>
        </pc:sldLayoutChg>
        <pc:sldLayoutChg chg="del">
          <pc:chgData name="胡 颖" userId="b4669983fcf8e85d" providerId="LiveId" clId="{899270D5-21BE-4D86-9F73-D09519573C84}" dt="2019-05-21T15:45:31.749" v="21" actId="2696"/>
          <pc:sldLayoutMkLst>
            <pc:docMk/>
            <pc:sldMasterMk cId="1632050004" sldId="2147483651"/>
            <pc:sldLayoutMk cId="3831640575" sldId="2147483722"/>
          </pc:sldLayoutMkLst>
        </pc:sldLayoutChg>
        <pc:sldLayoutChg chg="del">
          <pc:chgData name="胡 颖" userId="b4669983fcf8e85d" providerId="LiveId" clId="{899270D5-21BE-4D86-9F73-D09519573C84}" dt="2019-05-21T15:45:31.748" v="20" actId="2696"/>
          <pc:sldLayoutMkLst>
            <pc:docMk/>
            <pc:sldMasterMk cId="1632050004" sldId="2147483651"/>
            <pc:sldLayoutMk cId="2294638851" sldId="2147483723"/>
          </pc:sldLayoutMkLst>
        </pc:sldLayoutChg>
      </pc:sldMasterChg>
      <pc:sldMasterChg chg="del delSldLayout">
        <pc:chgData name="胡 颖" userId="b4669983fcf8e85d" providerId="LiveId" clId="{899270D5-21BE-4D86-9F73-D09519573C84}" dt="2019-05-21T15:45:31.746" v="19" actId="2696"/>
        <pc:sldMasterMkLst>
          <pc:docMk/>
          <pc:sldMasterMk cId="1694146940" sldId="2147483679"/>
        </pc:sldMasterMkLst>
        <pc:sldLayoutChg chg="del">
          <pc:chgData name="胡 颖" userId="b4669983fcf8e85d" providerId="LiveId" clId="{899270D5-21BE-4D86-9F73-D09519573C84}" dt="2019-05-21T15:45:31.744" v="18" actId="2696"/>
          <pc:sldLayoutMkLst>
            <pc:docMk/>
            <pc:sldMasterMk cId="1694146940" sldId="2147483679"/>
            <pc:sldLayoutMk cId="1471292782" sldId="2147483680"/>
          </pc:sldLayoutMkLst>
        </pc:sldLayoutChg>
        <pc:sldLayoutChg chg="del">
          <pc:chgData name="胡 颖" userId="b4669983fcf8e85d" providerId="LiveId" clId="{899270D5-21BE-4D86-9F73-D09519573C84}" dt="2019-05-21T15:45:31.743" v="17" actId="2696"/>
          <pc:sldLayoutMkLst>
            <pc:docMk/>
            <pc:sldMasterMk cId="1694146940" sldId="2147483679"/>
            <pc:sldLayoutMk cId="169455917" sldId="2147483681"/>
          </pc:sldLayoutMkLst>
        </pc:sldLayoutChg>
        <pc:sldLayoutChg chg="del">
          <pc:chgData name="胡 颖" userId="b4669983fcf8e85d" providerId="LiveId" clId="{899270D5-21BE-4D86-9F73-D09519573C84}" dt="2019-05-21T15:45:31.742" v="16" actId="2696"/>
          <pc:sldLayoutMkLst>
            <pc:docMk/>
            <pc:sldMasterMk cId="1694146940" sldId="2147483679"/>
            <pc:sldLayoutMk cId="3289275366" sldId="2147483682"/>
          </pc:sldLayoutMkLst>
        </pc:sldLayoutChg>
        <pc:sldLayoutChg chg="del">
          <pc:chgData name="胡 颖" userId="b4669983fcf8e85d" providerId="LiveId" clId="{899270D5-21BE-4D86-9F73-D09519573C84}" dt="2019-05-21T15:45:31.741" v="15" actId="2696"/>
          <pc:sldLayoutMkLst>
            <pc:docMk/>
            <pc:sldMasterMk cId="1694146940" sldId="2147483679"/>
            <pc:sldLayoutMk cId="4096378659" sldId="2147483683"/>
          </pc:sldLayoutMkLst>
        </pc:sldLayoutChg>
        <pc:sldLayoutChg chg="del">
          <pc:chgData name="胡 颖" userId="b4669983fcf8e85d" providerId="LiveId" clId="{899270D5-21BE-4D86-9F73-D09519573C84}" dt="2019-05-21T15:45:31.739" v="14" actId="2696"/>
          <pc:sldLayoutMkLst>
            <pc:docMk/>
            <pc:sldMasterMk cId="1694146940" sldId="2147483679"/>
            <pc:sldLayoutMk cId="1193471768" sldId="2147483684"/>
          </pc:sldLayoutMkLst>
        </pc:sldLayoutChg>
        <pc:sldLayoutChg chg="del">
          <pc:chgData name="胡 颖" userId="b4669983fcf8e85d" providerId="LiveId" clId="{899270D5-21BE-4D86-9F73-D09519573C84}" dt="2019-05-21T15:45:31.738" v="13" actId="2696"/>
          <pc:sldLayoutMkLst>
            <pc:docMk/>
            <pc:sldMasterMk cId="1694146940" sldId="2147483679"/>
            <pc:sldLayoutMk cId="3464216322" sldId="2147483685"/>
          </pc:sldLayoutMkLst>
        </pc:sldLayoutChg>
        <pc:sldLayoutChg chg="del">
          <pc:chgData name="胡 颖" userId="b4669983fcf8e85d" providerId="LiveId" clId="{899270D5-21BE-4D86-9F73-D09519573C84}" dt="2019-05-21T15:45:31.737" v="12" actId="2696"/>
          <pc:sldLayoutMkLst>
            <pc:docMk/>
            <pc:sldMasterMk cId="1694146940" sldId="2147483679"/>
            <pc:sldLayoutMk cId="4209871771" sldId="2147483686"/>
          </pc:sldLayoutMkLst>
        </pc:sldLayoutChg>
        <pc:sldLayoutChg chg="del">
          <pc:chgData name="胡 颖" userId="b4669983fcf8e85d" providerId="LiveId" clId="{899270D5-21BE-4D86-9F73-D09519573C84}" dt="2019-05-21T15:45:31.736" v="11" actId="2696"/>
          <pc:sldLayoutMkLst>
            <pc:docMk/>
            <pc:sldMasterMk cId="1694146940" sldId="2147483679"/>
            <pc:sldLayoutMk cId="192648388" sldId="2147483687"/>
          </pc:sldLayoutMkLst>
        </pc:sldLayoutChg>
        <pc:sldLayoutChg chg="del">
          <pc:chgData name="胡 颖" userId="b4669983fcf8e85d" providerId="LiveId" clId="{899270D5-21BE-4D86-9F73-D09519573C84}" dt="2019-05-21T15:45:31.735" v="10" actId="2696"/>
          <pc:sldLayoutMkLst>
            <pc:docMk/>
            <pc:sldMasterMk cId="1694146940" sldId="2147483679"/>
            <pc:sldLayoutMk cId="3913876602" sldId="2147483688"/>
          </pc:sldLayoutMkLst>
        </pc:sldLayoutChg>
        <pc:sldLayoutChg chg="del">
          <pc:chgData name="胡 颖" userId="b4669983fcf8e85d" providerId="LiveId" clId="{899270D5-21BE-4D86-9F73-D09519573C84}" dt="2019-05-21T15:45:31.734" v="9" actId="2696"/>
          <pc:sldLayoutMkLst>
            <pc:docMk/>
            <pc:sldMasterMk cId="1694146940" sldId="2147483679"/>
            <pc:sldLayoutMk cId="1639350272" sldId="2147483689"/>
          </pc:sldLayoutMkLst>
        </pc:sldLayoutChg>
        <pc:sldLayoutChg chg="del">
          <pc:chgData name="胡 颖" userId="b4669983fcf8e85d" providerId="LiveId" clId="{899270D5-21BE-4D86-9F73-D09519573C84}" dt="2019-05-21T15:45:31.732" v="8" actId="2696"/>
          <pc:sldLayoutMkLst>
            <pc:docMk/>
            <pc:sldMasterMk cId="1694146940" sldId="2147483679"/>
            <pc:sldLayoutMk cId="3929816540" sldId="2147483690"/>
          </pc:sldLayoutMkLst>
        </pc:sldLayoutChg>
      </pc:sldMasterChg>
      <pc:sldMasterChg chg="del delSldLayout">
        <pc:chgData name="胡 颖" userId="b4669983fcf8e85d" providerId="LiveId" clId="{899270D5-21BE-4D86-9F73-D09519573C84}" dt="2019-05-21T15:45:31.731" v="7" actId="2696"/>
        <pc:sldMasterMkLst>
          <pc:docMk/>
          <pc:sldMasterMk cId="976440393" sldId="2147483691"/>
        </pc:sldMasterMkLst>
        <pc:sldLayoutChg chg="del">
          <pc:chgData name="胡 颖" userId="b4669983fcf8e85d" providerId="LiveId" clId="{899270D5-21BE-4D86-9F73-D09519573C84}" dt="2019-05-21T15:45:31.727" v="6" actId="2696"/>
          <pc:sldLayoutMkLst>
            <pc:docMk/>
            <pc:sldMasterMk cId="976440393" sldId="2147483691"/>
            <pc:sldLayoutMk cId="2080787999" sldId="2147483692"/>
          </pc:sldLayoutMkLst>
        </pc:sldLayoutChg>
        <pc:sldLayoutChg chg="del">
          <pc:chgData name="胡 颖" userId="b4669983fcf8e85d" providerId="LiveId" clId="{899270D5-21BE-4D86-9F73-D09519573C84}" dt="2019-05-21T15:45:31.724" v="5" actId="2696"/>
          <pc:sldLayoutMkLst>
            <pc:docMk/>
            <pc:sldMasterMk cId="976440393" sldId="2147483691"/>
            <pc:sldLayoutMk cId="3900369584" sldId="2147483693"/>
          </pc:sldLayoutMkLst>
        </pc:sldLayoutChg>
        <pc:sldLayoutChg chg="del">
          <pc:chgData name="胡 颖" userId="b4669983fcf8e85d" providerId="LiveId" clId="{899270D5-21BE-4D86-9F73-D09519573C84}" dt="2019-05-21T15:45:31.722" v="4" actId="2696"/>
          <pc:sldLayoutMkLst>
            <pc:docMk/>
            <pc:sldMasterMk cId="976440393" sldId="2147483691"/>
            <pc:sldLayoutMk cId="3851652545" sldId="2147483694"/>
          </pc:sldLayoutMkLst>
        </pc:sldLayoutChg>
        <pc:sldLayoutChg chg="del">
          <pc:chgData name="胡 颖" userId="b4669983fcf8e85d" providerId="LiveId" clId="{899270D5-21BE-4D86-9F73-D09519573C84}" dt="2019-05-21T15:45:31.721" v="3" actId="2696"/>
          <pc:sldLayoutMkLst>
            <pc:docMk/>
            <pc:sldMasterMk cId="976440393" sldId="2147483691"/>
            <pc:sldLayoutMk cId="899236542" sldId="2147483695"/>
          </pc:sldLayoutMkLst>
        </pc:sldLayoutChg>
        <pc:sldLayoutChg chg="del">
          <pc:chgData name="胡 颖" userId="b4669983fcf8e85d" providerId="LiveId" clId="{899270D5-21BE-4D86-9F73-D09519573C84}" dt="2019-05-21T15:45:31.710" v="2" actId="2696"/>
          <pc:sldLayoutMkLst>
            <pc:docMk/>
            <pc:sldMasterMk cId="976440393" sldId="2147483691"/>
            <pc:sldLayoutMk cId="977739738" sldId="2147483696"/>
          </pc:sldLayoutMkLst>
        </pc:sldLayoutChg>
        <pc:sldLayoutChg chg="del">
          <pc:chgData name="胡 颖" userId="b4669983fcf8e85d" providerId="LiveId" clId="{899270D5-21BE-4D86-9F73-D09519573C84}" dt="2019-05-21T15:45:31.708" v="1" actId="2696"/>
          <pc:sldLayoutMkLst>
            <pc:docMk/>
            <pc:sldMasterMk cId="976440393" sldId="2147483691"/>
            <pc:sldLayoutMk cId="2865599917" sldId="2147483697"/>
          </pc:sldLayoutMkLst>
        </pc:sldLayoutChg>
        <pc:sldLayoutChg chg="del">
          <pc:chgData name="胡 颖" userId="b4669983fcf8e85d" providerId="LiveId" clId="{899270D5-21BE-4D86-9F73-D09519573C84}" dt="2019-05-21T15:45:31.706" v="0" actId="2696"/>
          <pc:sldLayoutMkLst>
            <pc:docMk/>
            <pc:sldMasterMk cId="976440393" sldId="2147483691"/>
            <pc:sldLayoutMk cId="1594203515" sldId="2147483698"/>
          </pc:sldLayoutMkLst>
        </pc:sldLayoutChg>
      </pc:sldMasterChg>
    </pc:docChg>
  </pc:docChgLst>
  <pc:docChgLst>
    <pc:chgData name="胡 颖" userId="b4669983fcf8e85d" providerId="LiveId" clId="{BB51683B-2367-4532-BF75-2A0791B96A2F}"/>
    <pc:docChg chg="modSld">
      <pc:chgData name="胡 颖" userId="b4669983fcf8e85d" providerId="LiveId" clId="{BB51683B-2367-4532-BF75-2A0791B96A2F}" dt="2019-05-15T06:00:29.547" v="23" actId="20577"/>
      <pc:docMkLst>
        <pc:docMk/>
      </pc:docMkLst>
    </pc:docChg>
  </pc:docChgLst>
  <pc:docChgLst>
    <pc:chgData name="胡 颖" userId="b4669983fcf8e85d" providerId="LiveId" clId="{E671FEBB-C865-4A78-8AAD-CD40B0F77997}"/>
    <pc:docChg chg="undo custSel addSld delSld modSld">
      <pc:chgData name="胡 颖" userId="b4669983fcf8e85d" providerId="LiveId" clId="{E671FEBB-C865-4A78-8AAD-CD40B0F77997}" dt="2019-05-22T08:53:34.733" v="1697" actId="20577"/>
      <pc:docMkLst>
        <pc:docMk/>
      </pc:docMkLst>
      <pc:sldChg chg="addSp delSp modSp">
        <pc:chgData name="胡 颖" userId="b4669983fcf8e85d" providerId="LiveId" clId="{E671FEBB-C865-4A78-8AAD-CD40B0F77997}" dt="2019-05-22T08:25:21.222" v="1650" actId="478"/>
        <pc:sldMkLst>
          <pc:docMk/>
          <pc:sldMk cId="4080822020" sldId="758"/>
        </pc:sldMkLst>
        <pc:spChg chg="del mod">
          <ac:chgData name="胡 颖" userId="b4669983fcf8e85d" providerId="LiveId" clId="{E671FEBB-C865-4A78-8AAD-CD40B0F77997}" dt="2019-05-22T08:25:21.222" v="1650" actId="478"/>
          <ac:spMkLst>
            <pc:docMk/>
            <pc:sldMk cId="4080822020" sldId="758"/>
            <ac:spMk id="4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5:18.315" v="1649"/>
          <ac:spMkLst>
            <pc:docMk/>
            <pc:sldMk cId="4080822020" sldId="758"/>
            <ac:spMk id="6" creationId="{1B2D6151-077F-43B3-87F7-B71651B4BEF9}"/>
          </ac:spMkLst>
        </pc:spChg>
      </pc:sldChg>
      <pc:sldChg chg="addSp delSp modSp modNotesTx">
        <pc:chgData name="胡 颖" userId="b4669983fcf8e85d" providerId="LiveId" clId="{E671FEBB-C865-4A78-8AAD-CD40B0F77997}" dt="2019-05-22T07:09:07.415" v="408" actId="1076"/>
        <pc:sldMkLst>
          <pc:docMk/>
          <pc:sldMk cId="2204705884" sldId="779"/>
        </pc:sldMkLst>
        <pc:spChg chg="del mod">
          <ac:chgData name="胡 颖" userId="b4669983fcf8e85d" providerId="LiveId" clId="{E671FEBB-C865-4A78-8AAD-CD40B0F77997}" dt="2019-05-22T07:08:29.266" v="398" actId="478"/>
          <ac:spMkLst>
            <pc:docMk/>
            <pc:sldMk cId="2204705884" sldId="779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08:26.966" v="397" actId="20577"/>
          <ac:spMkLst>
            <pc:docMk/>
            <pc:sldMk cId="2204705884" sldId="779"/>
            <ac:spMk id="23" creationId="{4711E617-8E72-4B6C-9C1A-466BC65058C9}"/>
          </ac:spMkLst>
        </pc:spChg>
        <pc:spChg chg="mod">
          <ac:chgData name="胡 颖" userId="b4669983fcf8e85d" providerId="LiveId" clId="{E671FEBB-C865-4A78-8AAD-CD40B0F77997}" dt="2019-05-22T07:09:07.415" v="408" actId="1076"/>
          <ac:spMkLst>
            <pc:docMk/>
            <pc:sldMk cId="2204705884" sldId="779"/>
            <ac:spMk id="100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7:12:30.896" v="449" actId="20577"/>
        <pc:sldMkLst>
          <pc:docMk/>
          <pc:sldMk cId="2860970405" sldId="782"/>
        </pc:sldMkLst>
        <pc:spChg chg="del mod">
          <ac:chgData name="胡 颖" userId="b4669983fcf8e85d" providerId="LiveId" clId="{E671FEBB-C865-4A78-8AAD-CD40B0F77997}" dt="2019-05-22T07:10:29.152" v="425" actId="478"/>
          <ac:spMkLst>
            <pc:docMk/>
            <pc:sldMk cId="2860970405" sldId="782"/>
            <ac:spMk id="2" creationId="{DF91898C-2643-4CA6-AA7B-CD7EA9AB5492}"/>
          </ac:spMkLst>
        </pc:spChg>
        <pc:spChg chg="mod">
          <ac:chgData name="胡 颖" userId="b4669983fcf8e85d" providerId="LiveId" clId="{E671FEBB-C865-4A78-8AAD-CD40B0F77997}" dt="2019-05-22T07:11:17.250" v="439" actId="1076"/>
          <ac:spMkLst>
            <pc:docMk/>
            <pc:sldMk cId="2860970405" sldId="782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7:11:09.508" v="438" actId="1076"/>
          <ac:spMkLst>
            <pc:docMk/>
            <pc:sldMk cId="2860970405" sldId="782"/>
            <ac:spMk id="5" creationId="{12307CBF-1487-4FCC-B09C-17459F8046E1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6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8" creationId="{12307CBF-1487-4FCC-B09C-17459F8046E1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11" creationId="{12307CBF-1487-4FCC-B09C-17459F8046E1}"/>
          </ac:spMkLst>
        </pc:spChg>
        <pc:spChg chg="add mod">
          <ac:chgData name="胡 颖" userId="b4669983fcf8e85d" providerId="LiveId" clId="{E671FEBB-C865-4A78-8AAD-CD40B0F77997}" dt="2019-05-22T07:10:26.793" v="424" actId="20577"/>
          <ac:spMkLst>
            <pc:docMk/>
            <pc:sldMk cId="2860970405" sldId="782"/>
            <ac:spMk id="15" creationId="{92494B48-D177-4B6A-B1DA-628EFA37690A}"/>
          </ac:spMkLst>
        </pc:spChg>
        <pc:picChg chg="mod">
          <ac:chgData name="胡 颖" userId="b4669983fcf8e85d" providerId="LiveId" clId="{E671FEBB-C865-4A78-8AAD-CD40B0F77997}" dt="2019-05-22T07:11:19.320" v="440" actId="1076"/>
          <ac:picMkLst>
            <pc:docMk/>
            <pc:sldMk cId="2860970405" sldId="782"/>
            <ac:picMk id="14" creationId="{00000000-0000-0000-0000-000000000000}"/>
          </ac:picMkLst>
        </pc:picChg>
      </pc:sldChg>
      <pc:sldChg chg="addSp delSp modSp">
        <pc:chgData name="胡 颖" userId="b4669983fcf8e85d" providerId="LiveId" clId="{E671FEBB-C865-4A78-8AAD-CD40B0F77997}" dt="2019-05-22T08:25:01.569" v="1646" actId="478"/>
        <pc:sldMkLst>
          <pc:docMk/>
          <pc:sldMk cId="2464855489" sldId="789"/>
        </pc:sldMkLst>
        <pc:spChg chg="add mod">
          <ac:chgData name="胡 颖" userId="b4669983fcf8e85d" providerId="LiveId" clId="{E671FEBB-C865-4A78-8AAD-CD40B0F77997}" dt="2019-05-22T08:24:58.940" v="1645"/>
          <ac:spMkLst>
            <pc:docMk/>
            <pc:sldMk cId="2464855489" sldId="789"/>
            <ac:spMk id="9" creationId="{B3B10B31-9FAE-4CCE-8271-D602846B3556}"/>
          </ac:spMkLst>
        </pc:spChg>
        <pc:spChg chg="del mod">
          <ac:chgData name="胡 颖" userId="b4669983fcf8e85d" providerId="LiveId" clId="{E671FEBB-C865-4A78-8AAD-CD40B0F77997}" dt="2019-05-22T08:25:01.569" v="1646" actId="478"/>
          <ac:spMkLst>
            <pc:docMk/>
            <pc:sldMk cId="2464855489" sldId="789"/>
            <ac:spMk id="61" creationId="{00000000-0000-0000-0000-000000000000}"/>
          </ac:spMkLst>
        </pc:spChg>
      </pc:sldChg>
      <pc:sldChg chg="modSp">
        <pc:chgData name="胡 颖" userId="b4669983fcf8e85d" providerId="LiveId" clId="{E671FEBB-C865-4A78-8AAD-CD40B0F77997}" dt="2019-05-22T06:58:49.916" v="306"/>
        <pc:sldMkLst>
          <pc:docMk/>
          <pc:sldMk cId="2818386116" sldId="801"/>
        </pc:sldMkLst>
        <pc:spChg chg="mod">
          <ac:chgData name="胡 颖" userId="b4669983fcf8e85d" providerId="LiveId" clId="{E671FEBB-C865-4A78-8AAD-CD40B0F77997}" dt="2019-05-22T06:58:49.916" v="306"/>
          <ac:spMkLst>
            <pc:docMk/>
            <pc:sldMk cId="2818386116" sldId="801"/>
            <ac:spMk id="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7:33:19.574" v="874" actId="20577"/>
        <pc:sldMkLst>
          <pc:docMk/>
          <pc:sldMk cId="2457187344" sldId="821"/>
        </pc:sldMkLst>
        <pc:spChg chg="del mod">
          <ac:chgData name="胡 颖" userId="b4669983fcf8e85d" providerId="LiveId" clId="{E671FEBB-C865-4A78-8AAD-CD40B0F77997}" dt="2019-05-22T07:31:03.014" v="837" actId="478"/>
          <ac:spMkLst>
            <pc:docMk/>
            <pc:sldMk cId="2457187344" sldId="821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31:53.621" v="848"/>
          <ac:spMkLst>
            <pc:docMk/>
            <pc:sldMk cId="2457187344" sldId="821"/>
            <ac:spMk id="4" creationId="{B98206A8-D060-48F0-A41B-6835B9066C44}"/>
          </ac:spMkLst>
        </pc:spChg>
        <pc:spChg chg="add mod">
          <ac:chgData name="胡 颖" userId="b4669983fcf8e85d" providerId="LiveId" clId="{E671FEBB-C865-4A78-8AAD-CD40B0F77997}" dt="2019-05-22T07:31:00.159" v="836"/>
          <ac:spMkLst>
            <pc:docMk/>
            <pc:sldMk cId="2457187344" sldId="821"/>
            <ac:spMk id="15" creationId="{813147F3-FDE4-4473-A979-AEABB2297218}"/>
          </ac:spMkLst>
        </pc:spChg>
        <pc:spChg chg="add mod">
          <ac:chgData name="胡 颖" userId="b4669983fcf8e85d" providerId="LiveId" clId="{E671FEBB-C865-4A78-8AAD-CD40B0F77997}" dt="2019-05-22T07:32:45.527" v="862" actId="12"/>
          <ac:spMkLst>
            <pc:docMk/>
            <pc:sldMk cId="2457187344" sldId="821"/>
            <ac:spMk id="16" creationId="{7BD8C341-B9F1-4D68-B719-6B55E7395FF3}"/>
          </ac:spMkLst>
        </pc:spChg>
        <pc:spChg chg="mod">
          <ac:chgData name="胡 颖" userId="b4669983fcf8e85d" providerId="LiveId" clId="{E671FEBB-C865-4A78-8AAD-CD40B0F77997}" dt="2019-05-22T07:32:30.395" v="858" actId="12"/>
          <ac:spMkLst>
            <pc:docMk/>
            <pc:sldMk cId="2457187344" sldId="821"/>
            <ac:spMk id="43" creationId="{2B897823-678B-440E-9050-BAA65790A6E2}"/>
          </ac:spMkLst>
        </pc:spChg>
        <pc:spChg chg="mod">
          <ac:chgData name="胡 颖" userId="b4669983fcf8e85d" providerId="LiveId" clId="{E671FEBB-C865-4A78-8AAD-CD40B0F77997}" dt="2019-05-22T07:32:33.080" v="859" actId="108"/>
          <ac:spMkLst>
            <pc:docMk/>
            <pc:sldMk cId="2457187344" sldId="821"/>
            <ac:spMk id="45" creationId="{4F0ECC44-0851-42F7-8479-51EA4DCB7C04}"/>
          </ac:spMkLst>
        </pc:spChg>
        <pc:spChg chg="mod">
          <ac:chgData name="胡 颖" userId="b4669983fcf8e85d" providerId="LiveId" clId="{E671FEBB-C865-4A78-8AAD-CD40B0F77997}" dt="2019-05-22T07:32:36.029" v="860" actId="108"/>
          <ac:spMkLst>
            <pc:docMk/>
            <pc:sldMk cId="2457187344" sldId="821"/>
            <ac:spMk id="54" creationId="{241185CA-F714-4566-8FAF-B8BF69682EB4}"/>
          </ac:spMkLst>
        </pc:spChg>
        <pc:spChg chg="mod">
          <ac:chgData name="胡 颖" userId="b4669983fcf8e85d" providerId="LiveId" clId="{E671FEBB-C865-4A78-8AAD-CD40B0F77997}" dt="2019-05-22T07:33:01.035" v="866" actId="1076"/>
          <ac:spMkLst>
            <pc:docMk/>
            <pc:sldMk cId="2457187344" sldId="821"/>
            <ac:spMk id="60" creationId="{B5BA6700-5C70-4DB1-9A91-F949E006DAB9}"/>
          </ac:spMkLst>
        </pc:spChg>
        <pc:spChg chg="del mod">
          <ac:chgData name="胡 颖" userId="b4669983fcf8e85d" providerId="LiveId" clId="{E671FEBB-C865-4A78-8AAD-CD40B0F77997}" dt="2019-05-22T07:32:16.466" v="855" actId="478"/>
          <ac:spMkLst>
            <pc:docMk/>
            <pc:sldMk cId="2457187344" sldId="821"/>
            <ac:spMk id="61" creationId="{DBEFD688-1627-4411-B5CF-55247A972067}"/>
          </ac:spMkLst>
        </pc:spChg>
        <pc:spChg chg="mod">
          <ac:chgData name="胡 颖" userId="b4669983fcf8e85d" providerId="LiveId" clId="{E671FEBB-C865-4A78-8AAD-CD40B0F77997}" dt="2019-05-22T07:32:51.533" v="863" actId="108"/>
          <ac:spMkLst>
            <pc:docMk/>
            <pc:sldMk cId="2457187344" sldId="821"/>
            <ac:spMk id="62" creationId="{7A291895-5B2F-4D34-9C94-C2142C6FD757}"/>
          </ac:spMkLst>
        </pc:spChg>
      </pc:sldChg>
      <pc:sldChg chg="addSp delSp modSp">
        <pc:chgData name="胡 颖" userId="b4669983fcf8e85d" providerId="LiveId" clId="{E671FEBB-C865-4A78-8AAD-CD40B0F77997}" dt="2019-05-22T07:35:42.275" v="935"/>
        <pc:sldMkLst>
          <pc:docMk/>
          <pc:sldMk cId="2317247939" sldId="822"/>
        </pc:sldMkLst>
        <pc:spChg chg="del mod">
          <ac:chgData name="胡 颖" userId="b4669983fcf8e85d" providerId="LiveId" clId="{E671FEBB-C865-4A78-8AAD-CD40B0F77997}" dt="2019-05-22T07:35:09.448" v="922" actId="478"/>
          <ac:spMkLst>
            <pc:docMk/>
            <pc:sldMk cId="2317247939" sldId="822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35:32.186" v="923" actId="12"/>
          <ac:spMkLst>
            <pc:docMk/>
            <pc:sldMk cId="2317247939" sldId="822"/>
            <ac:spMk id="5" creationId="{645B780B-D195-48F8-B2B8-4909A92C13F8}"/>
          </ac:spMkLst>
        </pc:spChg>
        <pc:spChg chg="mod">
          <ac:chgData name="胡 颖" userId="b4669983fcf8e85d" providerId="LiveId" clId="{E671FEBB-C865-4A78-8AAD-CD40B0F77997}" dt="2019-05-22T07:35:34.068" v="924" actId="12"/>
          <ac:spMkLst>
            <pc:docMk/>
            <pc:sldMk cId="2317247939" sldId="822"/>
            <ac:spMk id="7" creationId="{823589CE-8CD6-4098-86B2-B1C79D9F887A}"/>
          </ac:spMkLst>
        </pc:spChg>
        <pc:spChg chg="add mod">
          <ac:chgData name="胡 颖" userId="b4669983fcf8e85d" providerId="LiveId" clId="{E671FEBB-C865-4A78-8AAD-CD40B0F77997}" dt="2019-05-22T07:35:42.275" v="935"/>
          <ac:spMkLst>
            <pc:docMk/>
            <pc:sldMk cId="2317247939" sldId="822"/>
            <ac:spMk id="9" creationId="{282D274C-26D5-4599-9808-534A7181D803}"/>
          </ac:spMkLst>
        </pc:spChg>
      </pc:sldChg>
      <pc:sldChg chg="addSp delSp modSp">
        <pc:chgData name="胡 颖" userId="b4669983fcf8e85d" providerId="LiveId" clId="{E671FEBB-C865-4A78-8AAD-CD40B0F77997}" dt="2019-05-22T07:36:05.842" v="942" actId="478"/>
        <pc:sldMkLst>
          <pc:docMk/>
          <pc:sldMk cId="3987867291" sldId="825"/>
        </pc:sldMkLst>
        <pc:spChg chg="add mod">
          <ac:chgData name="胡 颖" userId="b4669983fcf8e85d" providerId="LiveId" clId="{E671FEBB-C865-4A78-8AAD-CD40B0F77997}" dt="2019-05-22T07:36:03.976" v="941" actId="20577"/>
          <ac:spMkLst>
            <pc:docMk/>
            <pc:sldMk cId="3987867291" sldId="825"/>
            <ac:spMk id="47" creationId="{0821E5DE-1863-4082-9CA3-9D2B6CC3E42C}"/>
          </ac:spMkLst>
        </pc:spChg>
        <pc:spChg chg="del mod">
          <ac:chgData name="胡 颖" userId="b4669983fcf8e85d" providerId="LiveId" clId="{E671FEBB-C865-4A78-8AAD-CD40B0F77997}" dt="2019-05-22T07:36:05.842" v="942" actId="478"/>
          <ac:spMkLst>
            <pc:docMk/>
            <pc:sldMk cId="3987867291" sldId="825"/>
            <ac:spMk id="96" creationId="{005B8A33-803A-4FDC-8AA1-A5F73C21B527}"/>
          </ac:spMkLst>
        </pc:spChg>
      </pc:sldChg>
      <pc:sldChg chg="addSp delSp modSp">
        <pc:chgData name="胡 颖" userId="b4669983fcf8e85d" providerId="LiveId" clId="{E671FEBB-C865-4A78-8AAD-CD40B0F77997}" dt="2019-05-22T07:36:56.307" v="962" actId="20577"/>
        <pc:sldMkLst>
          <pc:docMk/>
          <pc:sldMk cId="3096126347" sldId="826"/>
        </pc:sldMkLst>
        <pc:spChg chg="del mod">
          <ac:chgData name="胡 颖" userId="b4669983fcf8e85d" providerId="LiveId" clId="{E671FEBB-C865-4A78-8AAD-CD40B0F77997}" dt="2019-05-22T07:36:43.939" v="954" actId="478"/>
          <ac:spMkLst>
            <pc:docMk/>
            <pc:sldMk cId="3096126347" sldId="826"/>
            <ac:spMk id="6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36:56.307" v="962" actId="20577"/>
          <ac:spMkLst>
            <pc:docMk/>
            <pc:sldMk cId="3096126347" sldId="826"/>
            <ac:spMk id="8" creationId="{AC04A551-C70E-4BFF-B254-95D9CF22D2DB}"/>
          </ac:spMkLst>
        </pc:spChg>
      </pc:sldChg>
      <pc:sldChg chg="modSp">
        <pc:chgData name="胡 颖" userId="b4669983fcf8e85d" providerId="LiveId" clId="{E671FEBB-C865-4A78-8AAD-CD40B0F77997}" dt="2019-05-22T07:38:34.716" v="971" actId="1076"/>
        <pc:sldMkLst>
          <pc:docMk/>
          <pc:sldMk cId="2419742531" sldId="828"/>
        </pc:sldMkLst>
        <pc:spChg chg="mod">
          <ac:chgData name="胡 颖" userId="b4669983fcf8e85d" providerId="LiveId" clId="{E671FEBB-C865-4A78-8AAD-CD40B0F77997}" dt="2019-05-22T07:38:30.808" v="970" actId="1076"/>
          <ac:spMkLst>
            <pc:docMk/>
            <pc:sldMk cId="2419742531" sldId="828"/>
            <ac:spMk id="27" creationId="{DDFC6C49-C95E-4FCF-9EBC-B1FE9D059B61}"/>
          </ac:spMkLst>
        </pc:spChg>
        <pc:spChg chg="mod">
          <ac:chgData name="胡 颖" userId="b4669983fcf8e85d" providerId="LiveId" clId="{E671FEBB-C865-4A78-8AAD-CD40B0F77997}" dt="2019-05-22T07:38:30.808" v="970" actId="1076"/>
          <ac:spMkLst>
            <pc:docMk/>
            <pc:sldMk cId="2419742531" sldId="828"/>
            <ac:spMk id="40" creationId="{73817A56-A72F-46DF-AA75-A9E01697FF36}"/>
          </ac:spMkLst>
        </pc:spChg>
        <pc:spChg chg="mod">
          <ac:chgData name="胡 颖" userId="b4669983fcf8e85d" providerId="LiveId" clId="{E671FEBB-C865-4A78-8AAD-CD40B0F77997}" dt="2019-05-22T07:38:34.716" v="971" actId="1076"/>
          <ac:spMkLst>
            <pc:docMk/>
            <pc:sldMk cId="2419742531" sldId="828"/>
            <ac:spMk id="65" creationId="{73817A56-A72F-46DF-AA75-A9E01697FF36}"/>
          </ac:spMkLst>
        </pc:spChg>
      </pc:sldChg>
      <pc:sldChg chg="addSp delSp modSp">
        <pc:chgData name="胡 颖" userId="b4669983fcf8e85d" providerId="LiveId" clId="{E671FEBB-C865-4A78-8AAD-CD40B0F77997}" dt="2019-05-22T08:24:44.707" v="1642" actId="478"/>
        <pc:sldMkLst>
          <pc:docMk/>
          <pc:sldMk cId="1205412666" sldId="829"/>
        </pc:sldMkLst>
        <pc:spChg chg="del mod">
          <ac:chgData name="胡 颖" userId="b4669983fcf8e85d" providerId="LiveId" clId="{E671FEBB-C865-4A78-8AAD-CD40B0F77997}" dt="2019-05-22T08:24:44.707" v="1642" actId="478"/>
          <ac:spMkLst>
            <pc:docMk/>
            <pc:sldMk cId="1205412666" sldId="829"/>
            <ac:spMk id="3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4:41.319" v="1641"/>
          <ac:spMkLst>
            <pc:docMk/>
            <pc:sldMk cId="1205412666" sldId="829"/>
            <ac:spMk id="29" creationId="{61C4AF61-AB24-4C79-9924-32BB3B4A58CC}"/>
          </ac:spMkLst>
        </pc:spChg>
      </pc:sldChg>
      <pc:sldChg chg="addSp delSp modSp">
        <pc:chgData name="胡 颖" userId="b4669983fcf8e85d" providerId="LiveId" clId="{E671FEBB-C865-4A78-8AAD-CD40B0F77997}" dt="2019-05-22T08:26:17.887" v="1660" actId="478"/>
        <pc:sldMkLst>
          <pc:docMk/>
          <pc:sldMk cId="1243795132" sldId="840"/>
        </pc:sldMkLst>
        <pc:spChg chg="add mod">
          <ac:chgData name="胡 颖" userId="b4669983fcf8e85d" providerId="LiveId" clId="{E671FEBB-C865-4A78-8AAD-CD40B0F77997}" dt="2019-05-22T08:26:15.126" v="1659"/>
          <ac:spMkLst>
            <pc:docMk/>
            <pc:sldMk cId="1243795132" sldId="840"/>
            <ac:spMk id="32" creationId="{4B4CC5F1-6DCC-4CFC-B106-8BD246BC1994}"/>
          </ac:spMkLst>
        </pc:spChg>
        <pc:spChg chg="del mod">
          <ac:chgData name="胡 颖" userId="b4669983fcf8e85d" providerId="LiveId" clId="{E671FEBB-C865-4A78-8AAD-CD40B0F77997}" dt="2019-05-22T08:26:17.887" v="1660" actId="478"/>
          <ac:spMkLst>
            <pc:docMk/>
            <pc:sldMk cId="1243795132" sldId="840"/>
            <ac:spMk id="8397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7:10:08.469" v="418" actId="20577"/>
        <pc:sldMkLst>
          <pc:docMk/>
          <pc:sldMk cId="2617856178" sldId="843"/>
        </pc:sldMkLst>
        <pc:spChg chg="del mod">
          <ac:chgData name="胡 颖" userId="b4669983fcf8e85d" providerId="LiveId" clId="{E671FEBB-C865-4A78-8AAD-CD40B0F77997}" dt="2019-05-22T07:09:35.349" v="414" actId="478"/>
          <ac:spMkLst>
            <pc:docMk/>
            <pc:sldMk cId="2617856178" sldId="843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09:54.020" v="415" actId="113"/>
          <ac:spMkLst>
            <pc:docMk/>
            <pc:sldMk cId="2617856178" sldId="843"/>
            <ac:spMk id="4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09:33.053" v="413"/>
          <ac:spMkLst>
            <pc:docMk/>
            <pc:sldMk cId="2617856178" sldId="843"/>
            <ac:spMk id="8" creationId="{7D427353-8AAC-4B23-8608-4AB8420AB81F}"/>
          </ac:spMkLst>
        </pc:spChg>
        <pc:spChg chg="mod">
          <ac:chgData name="胡 颖" userId="b4669983fcf8e85d" providerId="LiveId" clId="{E671FEBB-C865-4A78-8AAD-CD40B0F77997}" dt="2019-05-22T07:10:04.198" v="416" actId="1076"/>
          <ac:spMkLst>
            <pc:docMk/>
            <pc:sldMk cId="2617856178" sldId="843"/>
            <ac:spMk id="100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26:34.494" v="1664" actId="478"/>
        <pc:sldMkLst>
          <pc:docMk/>
          <pc:sldMk cId="991950329" sldId="844"/>
        </pc:sldMkLst>
        <pc:spChg chg="del mod">
          <ac:chgData name="胡 颖" userId="b4669983fcf8e85d" providerId="LiveId" clId="{E671FEBB-C865-4A78-8AAD-CD40B0F77997}" dt="2019-05-22T08:26:34.494" v="1664" actId="478"/>
          <ac:spMkLst>
            <pc:docMk/>
            <pc:sldMk cId="991950329" sldId="844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6:32.129" v="1663"/>
          <ac:spMkLst>
            <pc:docMk/>
            <pc:sldMk cId="991950329" sldId="844"/>
            <ac:spMk id="8" creationId="{76DD1AF4-8CF3-429D-BFC6-8589B2132678}"/>
          </ac:spMkLst>
        </pc:spChg>
      </pc:sldChg>
      <pc:sldChg chg="addSp delSp modSp">
        <pc:chgData name="胡 颖" userId="b4669983fcf8e85d" providerId="LiveId" clId="{E671FEBB-C865-4A78-8AAD-CD40B0F77997}" dt="2019-05-22T08:26:57.059" v="1668" actId="478"/>
        <pc:sldMkLst>
          <pc:docMk/>
          <pc:sldMk cId="1969650226" sldId="845"/>
        </pc:sldMkLst>
        <pc:spChg chg="del mod">
          <ac:chgData name="胡 颖" userId="b4669983fcf8e85d" providerId="LiveId" clId="{E671FEBB-C865-4A78-8AAD-CD40B0F77997}" dt="2019-05-22T08:26:57.059" v="1668" actId="478"/>
          <ac:spMkLst>
            <pc:docMk/>
            <pc:sldMk cId="1969650226" sldId="845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6:54.804" v="1667"/>
          <ac:spMkLst>
            <pc:docMk/>
            <pc:sldMk cId="1969650226" sldId="845"/>
            <ac:spMk id="9" creationId="{178E6EE4-06AE-4A41-A5B1-A4217605CEBA}"/>
          </ac:spMkLst>
        </pc:spChg>
      </pc:sldChg>
      <pc:sldChg chg="addSp delSp modSp">
        <pc:chgData name="胡 颖" userId="b4669983fcf8e85d" providerId="LiveId" clId="{E671FEBB-C865-4A78-8AAD-CD40B0F77997}" dt="2019-05-22T06:32:20.023" v="31" actId="20577"/>
        <pc:sldMkLst>
          <pc:docMk/>
          <pc:sldMk cId="1017302303" sldId="849"/>
        </pc:sldMkLst>
        <pc:spChg chg="del mod">
          <ac:chgData name="胡 颖" userId="b4669983fcf8e85d" providerId="LiveId" clId="{E671FEBB-C865-4A78-8AAD-CD40B0F77997}" dt="2019-05-22T06:32:11.797" v="23" actId="478"/>
          <ac:spMkLst>
            <pc:docMk/>
            <pc:sldMk cId="1017302303" sldId="84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29:30.452" v="3" actId="1076"/>
          <ac:spMkLst>
            <pc:docMk/>
            <pc:sldMk cId="1017302303" sldId="849"/>
            <ac:spMk id="6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2:20.023" v="31" actId="20577"/>
          <ac:spMkLst>
            <pc:docMk/>
            <pc:sldMk cId="1017302303" sldId="849"/>
            <ac:spMk id="14" creationId="{5404885D-6B6F-4C0C-95AE-E46179DD28FD}"/>
          </ac:spMkLst>
        </pc:spChg>
      </pc:sldChg>
      <pc:sldChg chg="addSp delSp modSp">
        <pc:chgData name="胡 颖" userId="b4669983fcf8e85d" providerId="LiveId" clId="{E671FEBB-C865-4A78-8AAD-CD40B0F77997}" dt="2019-05-22T08:23:59.726" v="1634" actId="478"/>
        <pc:sldMkLst>
          <pc:docMk/>
          <pc:sldMk cId="2719348386" sldId="863"/>
        </pc:sldMkLst>
        <pc:spChg chg="del mod">
          <ac:chgData name="胡 颖" userId="b4669983fcf8e85d" providerId="LiveId" clId="{E671FEBB-C865-4A78-8AAD-CD40B0F77997}" dt="2019-05-22T08:23:59.726" v="1634" actId="478"/>
          <ac:spMkLst>
            <pc:docMk/>
            <pc:sldMk cId="2719348386" sldId="863"/>
            <ac:spMk id="2" creationId="{DF91898C-2643-4CA6-AA7B-CD7EA9AB5492}"/>
          </ac:spMkLst>
        </pc:spChg>
        <pc:spChg chg="add del">
          <ac:chgData name="胡 颖" userId="b4669983fcf8e85d" providerId="LiveId" clId="{E671FEBB-C865-4A78-8AAD-CD40B0F77997}" dt="2019-05-22T08:23:46.715" v="1631"/>
          <ac:spMkLst>
            <pc:docMk/>
            <pc:sldMk cId="2719348386" sldId="863"/>
            <ac:spMk id="14" creationId="{F61917D6-580F-45AE-9F93-F8F38FE8131C}"/>
          </ac:spMkLst>
        </pc:spChg>
        <pc:spChg chg="add mod">
          <ac:chgData name="胡 颖" userId="b4669983fcf8e85d" providerId="LiveId" clId="{E671FEBB-C865-4A78-8AAD-CD40B0F77997}" dt="2019-05-22T08:23:56.521" v="1633"/>
          <ac:spMkLst>
            <pc:docMk/>
            <pc:sldMk cId="2719348386" sldId="863"/>
            <ac:spMk id="15" creationId="{C0F6F1F6-74ED-4DF9-A0B8-5FBA6D138FC2}"/>
          </ac:spMkLst>
        </pc:spChg>
      </pc:sldChg>
      <pc:sldChg chg="addSp delSp modSp">
        <pc:chgData name="胡 颖" userId="b4669983fcf8e85d" providerId="LiveId" clId="{E671FEBB-C865-4A78-8AAD-CD40B0F77997}" dt="2019-05-22T06:30:35.831" v="8" actId="478"/>
        <pc:sldMkLst>
          <pc:docMk/>
          <pc:sldMk cId="3433119539" sldId="868"/>
        </pc:sldMkLst>
        <pc:spChg chg="del mod">
          <ac:chgData name="胡 颖" userId="b4669983fcf8e85d" providerId="LiveId" clId="{E671FEBB-C865-4A78-8AAD-CD40B0F77997}" dt="2019-05-22T06:30:35.831" v="8" actId="478"/>
          <ac:spMkLst>
            <pc:docMk/>
            <pc:sldMk cId="3433119539" sldId="868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0:32.847" v="7"/>
          <ac:spMkLst>
            <pc:docMk/>
            <pc:sldMk cId="3433119539" sldId="868"/>
            <ac:spMk id="12" creationId="{F36C8B05-ABA4-4CA2-B5A8-1AE1DE41BC0F}"/>
          </ac:spMkLst>
        </pc:spChg>
      </pc:sldChg>
      <pc:sldChg chg="addSp delSp modSp">
        <pc:chgData name="胡 颖" userId="b4669983fcf8e85d" providerId="LiveId" clId="{E671FEBB-C865-4A78-8AAD-CD40B0F77997}" dt="2019-05-22T06:38:52.824" v="41" actId="12"/>
        <pc:sldMkLst>
          <pc:docMk/>
          <pc:sldMk cId="919139786" sldId="869"/>
        </pc:sldMkLst>
        <pc:spChg chg="mod">
          <ac:chgData name="胡 颖" userId="b4669983fcf8e85d" providerId="LiveId" clId="{E671FEBB-C865-4A78-8AAD-CD40B0F77997}" dt="2019-05-22T06:37:42.678" v="40" actId="1076"/>
          <ac:spMkLst>
            <pc:docMk/>
            <pc:sldMk cId="919139786" sldId="869"/>
            <ac:spMk id="3" creationId="{00000000-0000-0000-0000-000000000000}"/>
          </ac:spMkLst>
        </pc:spChg>
        <pc:spChg chg="del mod">
          <ac:chgData name="胡 颖" userId="b4669983fcf8e85d" providerId="LiveId" clId="{E671FEBB-C865-4A78-8AAD-CD40B0F77997}" dt="2019-05-22T06:33:06.749" v="38" actId="478"/>
          <ac:spMkLst>
            <pc:docMk/>
            <pc:sldMk cId="919139786" sldId="869"/>
            <ac:spMk id="5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3:04.009" v="37" actId="20577"/>
          <ac:spMkLst>
            <pc:docMk/>
            <pc:sldMk cId="919139786" sldId="869"/>
            <ac:spMk id="9" creationId="{6FEE016C-3A12-423A-976C-040B4F34492D}"/>
          </ac:spMkLst>
        </pc:spChg>
        <pc:spChg chg="mod">
          <ac:chgData name="胡 颖" userId="b4669983fcf8e85d" providerId="LiveId" clId="{E671FEBB-C865-4A78-8AAD-CD40B0F77997}" dt="2019-05-22T06:37:38.313" v="39" actId="1076"/>
          <ac:spMkLst>
            <pc:docMk/>
            <pc:sldMk cId="919139786" sldId="869"/>
            <ac:spMk id="11" creationId="{00000000-0000-0000-0000-000000000000}"/>
          </ac:spMkLst>
        </pc:spChg>
        <pc:spChg chg="mod">
          <ac:chgData name="胡 颖" userId="b4669983fcf8e85d" providerId="LiveId" clId="{E671FEBB-C865-4A78-8AAD-CD40B0F77997}" dt="2019-05-22T06:38:52.824" v="41" actId="12"/>
          <ac:spMkLst>
            <pc:docMk/>
            <pc:sldMk cId="919139786" sldId="869"/>
            <ac:spMk id="12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7:30:19.087" v="831" actId="478"/>
        <pc:sldMkLst>
          <pc:docMk/>
          <pc:sldMk cId="390297111" sldId="872"/>
        </pc:sldMkLst>
        <pc:spChg chg="del mod">
          <ac:chgData name="胡 颖" userId="b4669983fcf8e85d" providerId="LiveId" clId="{E671FEBB-C865-4A78-8AAD-CD40B0F77997}" dt="2019-05-22T07:30:19.087" v="831" actId="478"/>
          <ac:spMkLst>
            <pc:docMk/>
            <pc:sldMk cId="390297111" sldId="872"/>
            <ac:spMk id="33" creationId="{E8ED36E6-1773-410C-942A-036A440BF751}"/>
          </ac:spMkLst>
        </pc:spChg>
        <pc:spChg chg="add mod">
          <ac:chgData name="胡 颖" userId="b4669983fcf8e85d" providerId="LiveId" clId="{E671FEBB-C865-4A78-8AAD-CD40B0F77997}" dt="2019-05-22T07:30:16.383" v="830"/>
          <ac:spMkLst>
            <pc:docMk/>
            <pc:sldMk cId="390297111" sldId="872"/>
            <ac:spMk id="66" creationId="{42E3402A-FF95-430B-86DB-0D935B292315}"/>
          </ac:spMkLst>
        </pc:spChg>
      </pc:sldChg>
      <pc:sldChg chg="addSp delSp modSp">
        <pc:chgData name="胡 颖" userId="b4669983fcf8e85d" providerId="LiveId" clId="{E671FEBB-C865-4A78-8AAD-CD40B0F77997}" dt="2019-05-22T08:23:39.222" v="1628" actId="478"/>
        <pc:sldMkLst>
          <pc:docMk/>
          <pc:sldMk cId="2127325585" sldId="875"/>
        </pc:sldMkLst>
        <pc:spChg chg="add mod">
          <ac:chgData name="胡 颖" userId="b4669983fcf8e85d" providerId="LiveId" clId="{E671FEBB-C865-4A78-8AAD-CD40B0F77997}" dt="2019-05-22T08:23:36.433" v="1627"/>
          <ac:spMkLst>
            <pc:docMk/>
            <pc:sldMk cId="2127325585" sldId="875"/>
            <ac:spMk id="37" creationId="{E792B0E7-0279-478E-BAC0-461665CF80A7}"/>
          </ac:spMkLst>
        </pc:spChg>
        <pc:spChg chg="del mod">
          <ac:chgData name="胡 颖" userId="b4669983fcf8e85d" providerId="LiveId" clId="{E671FEBB-C865-4A78-8AAD-CD40B0F77997}" dt="2019-05-22T08:23:39.222" v="1628" actId="478"/>
          <ac:spMkLst>
            <pc:docMk/>
            <pc:sldMk cId="2127325585" sldId="875"/>
            <ac:spMk id="38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6:31:34.083" v="17" actId="20577"/>
        <pc:sldMkLst>
          <pc:docMk/>
          <pc:sldMk cId="2439878385" sldId="876"/>
        </pc:sldMkLst>
        <pc:spChg chg="add del">
          <ac:chgData name="胡 颖" userId="b4669983fcf8e85d" providerId="LiveId" clId="{E671FEBB-C865-4A78-8AAD-CD40B0F77997}" dt="2019-05-22T06:31:12.346" v="12"/>
          <ac:spMkLst>
            <pc:docMk/>
            <pc:sldMk cId="2439878385" sldId="876"/>
            <ac:spMk id="22" creationId="{A46E09F7-C6F5-47EB-8F47-15BDE5900283}"/>
          </ac:spMkLst>
        </pc:spChg>
        <pc:spChg chg="del mod">
          <ac:chgData name="胡 颖" userId="b4669983fcf8e85d" providerId="LiveId" clId="{E671FEBB-C865-4A78-8AAD-CD40B0F77997}" dt="2019-05-22T06:31:26.385" v="15" actId="478"/>
          <ac:spMkLst>
            <pc:docMk/>
            <pc:sldMk cId="2439878385" sldId="876"/>
            <ac:spMk id="25" creationId="{00000000-0000-0000-0000-000000000000}"/>
          </ac:spMkLst>
        </pc:spChg>
        <pc:spChg chg="mod">
          <ac:chgData name="胡 颖" userId="b4669983fcf8e85d" providerId="LiveId" clId="{E671FEBB-C865-4A78-8AAD-CD40B0F77997}" dt="2019-05-22T06:28:00.235" v="0" actId="14100"/>
          <ac:spMkLst>
            <pc:docMk/>
            <pc:sldMk cId="2439878385" sldId="876"/>
            <ac:spMk id="26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1:34.083" v="17" actId="20577"/>
          <ac:spMkLst>
            <pc:docMk/>
            <pc:sldMk cId="2439878385" sldId="876"/>
            <ac:spMk id="27" creationId="{E20CD24E-9395-4586-8147-D49753EE1E01}"/>
          </ac:spMkLst>
        </pc:spChg>
      </pc:sldChg>
      <pc:sldChg chg="addSp delSp modSp modNotesTx">
        <pc:chgData name="胡 颖" userId="b4669983fcf8e85d" providerId="LiveId" clId="{E671FEBB-C865-4A78-8AAD-CD40B0F77997}" dt="2019-05-22T07:34:22.576" v="913" actId="207"/>
        <pc:sldMkLst>
          <pc:docMk/>
          <pc:sldMk cId="94532182" sldId="886"/>
        </pc:sldMkLst>
        <pc:spChg chg="del mod">
          <ac:chgData name="胡 颖" userId="b4669983fcf8e85d" providerId="LiveId" clId="{E671FEBB-C865-4A78-8AAD-CD40B0F77997}" dt="2019-05-22T07:33:42.383" v="898" actId="478"/>
          <ac:spMkLst>
            <pc:docMk/>
            <pc:sldMk cId="94532182" sldId="886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34:09.036" v="911" actId="14100"/>
          <ac:spMkLst>
            <pc:docMk/>
            <pc:sldMk cId="94532182" sldId="886"/>
            <ac:spMk id="49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33:46.343" v="902" actId="20577"/>
          <ac:spMkLst>
            <pc:docMk/>
            <pc:sldMk cId="94532182" sldId="886"/>
            <ac:spMk id="76" creationId="{83321581-89F7-4B2D-B311-44DA4B7DF008}"/>
          </ac:spMkLst>
        </pc:spChg>
        <pc:spChg chg="mod">
          <ac:chgData name="胡 颖" userId="b4669983fcf8e85d" providerId="LiveId" clId="{E671FEBB-C865-4A78-8AAD-CD40B0F77997}" dt="2019-05-22T07:34:22.576" v="913" actId="207"/>
          <ac:spMkLst>
            <pc:docMk/>
            <pc:sldMk cId="94532182" sldId="886"/>
            <ac:spMk id="136" creationId="{00000000-0000-0000-0000-000000000000}"/>
          </ac:spMkLst>
        </pc:spChg>
        <pc:spChg chg="mod">
          <ac:chgData name="胡 颖" userId="b4669983fcf8e85d" providerId="LiveId" clId="{E671FEBB-C865-4A78-8AAD-CD40B0F77997}" dt="2019-05-22T07:34:14.646" v="912" actId="1076"/>
          <ac:spMkLst>
            <pc:docMk/>
            <pc:sldMk cId="94532182" sldId="886"/>
            <ac:spMk id="137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22:55.913" v="1623" actId="478"/>
        <pc:sldMkLst>
          <pc:docMk/>
          <pc:sldMk cId="2975960046" sldId="887"/>
        </pc:sldMkLst>
        <pc:spChg chg="del mod">
          <ac:chgData name="胡 颖" userId="b4669983fcf8e85d" providerId="LiveId" clId="{E671FEBB-C865-4A78-8AAD-CD40B0F77997}" dt="2019-05-22T08:22:55.913" v="1623" actId="478"/>
          <ac:spMkLst>
            <pc:docMk/>
            <pc:sldMk cId="2975960046" sldId="887"/>
            <ac:spMk id="31" creationId="{DF91898C-2643-4CA6-AA7B-CD7EA9AB5492}"/>
          </ac:spMkLst>
        </pc:spChg>
        <pc:spChg chg="add mod">
          <ac:chgData name="胡 颖" userId="b4669983fcf8e85d" providerId="LiveId" clId="{E671FEBB-C865-4A78-8AAD-CD40B0F77997}" dt="2019-05-22T08:22:53.488" v="1622"/>
          <ac:spMkLst>
            <pc:docMk/>
            <pc:sldMk cId="2975960046" sldId="887"/>
            <ac:spMk id="43" creationId="{0CF7FE51-7EAB-4553-8E43-709A2697D63C}"/>
          </ac:spMkLst>
        </pc:spChg>
      </pc:sldChg>
      <pc:sldChg chg="addSp delSp modSp">
        <pc:chgData name="胡 颖" userId="b4669983fcf8e85d" providerId="LiveId" clId="{E671FEBB-C865-4A78-8AAD-CD40B0F77997}" dt="2019-05-22T06:41:26.454" v="72" actId="207"/>
        <pc:sldMkLst>
          <pc:docMk/>
          <pc:sldMk cId="320080774" sldId="888"/>
        </pc:sldMkLst>
        <pc:spChg chg="del mod">
          <ac:chgData name="胡 颖" userId="b4669983fcf8e85d" providerId="LiveId" clId="{E671FEBB-C865-4A78-8AAD-CD40B0F77997}" dt="2019-05-22T06:39:37.087" v="48" actId="478"/>
          <ac:spMkLst>
            <pc:docMk/>
            <pc:sldMk cId="320080774" sldId="888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1:20.157" v="70" actId="207"/>
          <ac:spMkLst>
            <pc:docMk/>
            <pc:sldMk cId="320080774" sldId="888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6:41:23.575" v="71" actId="207"/>
          <ac:spMkLst>
            <pc:docMk/>
            <pc:sldMk cId="320080774" sldId="888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6:41:26.454" v="72" actId="207"/>
          <ac:spMkLst>
            <pc:docMk/>
            <pc:sldMk cId="320080774" sldId="888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6:40:32.060" v="58" actId="1076"/>
          <ac:spMkLst>
            <pc:docMk/>
            <pc:sldMk cId="320080774" sldId="888"/>
            <ac:spMk id="6" creationId="{00000000-0000-0000-0000-000000000000}"/>
          </ac:spMkLst>
        </pc:spChg>
        <pc:spChg chg="mod">
          <ac:chgData name="胡 颖" userId="b4669983fcf8e85d" providerId="LiveId" clId="{E671FEBB-C865-4A78-8AAD-CD40B0F77997}" dt="2019-05-22T06:39:43.712" v="49" actId="1076"/>
          <ac:spMkLst>
            <pc:docMk/>
            <pc:sldMk cId="320080774" sldId="888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6:39:47.120" v="50" actId="1076"/>
          <ac:spMkLst>
            <pc:docMk/>
            <pc:sldMk cId="320080774" sldId="888"/>
            <ac:spMk id="20" creationId="{CECE9A0D-B6D5-4FDD-9A88-526B235300D5}"/>
          </ac:spMkLst>
        </pc:spChg>
        <pc:spChg chg="mod">
          <ac:chgData name="胡 颖" userId="b4669983fcf8e85d" providerId="LiveId" clId="{E671FEBB-C865-4A78-8AAD-CD40B0F77997}" dt="2019-05-22T06:40:00.735" v="51" actId="1076"/>
          <ac:spMkLst>
            <pc:docMk/>
            <pc:sldMk cId="320080774" sldId="888"/>
            <ac:spMk id="21" creationId="{00000000-0000-0000-0000-000000000000}"/>
          </ac:spMkLst>
        </pc:spChg>
        <pc:spChg chg="mod">
          <ac:chgData name="胡 颖" userId="b4669983fcf8e85d" providerId="LiveId" clId="{E671FEBB-C865-4A78-8AAD-CD40B0F77997}" dt="2019-05-22T06:40:21.732" v="56" actId="12"/>
          <ac:spMkLst>
            <pc:docMk/>
            <pc:sldMk cId="320080774" sldId="888"/>
            <ac:spMk id="23" creationId="{00000000-0000-0000-0000-000000000000}"/>
          </ac:spMkLst>
        </pc:spChg>
        <pc:spChg chg="mod">
          <ac:chgData name="胡 颖" userId="b4669983fcf8e85d" providerId="LiveId" clId="{E671FEBB-C865-4A78-8AAD-CD40B0F77997}" dt="2019-05-22T06:40:29.153" v="57" actId="1076"/>
          <ac:spMkLst>
            <pc:docMk/>
            <pc:sldMk cId="320080774" sldId="888"/>
            <ac:spMk id="40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9:33.873" v="47" actId="20577"/>
          <ac:spMkLst>
            <pc:docMk/>
            <pc:sldMk cId="320080774" sldId="888"/>
            <ac:spMk id="46" creationId="{9D6839C3-F31E-4ED5-B34F-BCFDD8161318}"/>
          </ac:spMkLst>
        </pc:spChg>
        <pc:grpChg chg="mod">
          <ac:chgData name="胡 颖" userId="b4669983fcf8e85d" providerId="LiveId" clId="{E671FEBB-C865-4A78-8AAD-CD40B0F77997}" dt="2019-05-22T06:40:04.762" v="52" actId="1076"/>
          <ac:grpSpMkLst>
            <pc:docMk/>
            <pc:sldMk cId="320080774" sldId="888"/>
            <ac:grpSpMk id="22" creationId="{00000000-0000-0000-0000-000000000000}"/>
          </ac:grpSpMkLst>
        </pc:grpChg>
      </pc:sldChg>
      <pc:sldChg chg="addSp delSp modSp modNotesTx">
        <pc:chgData name="胡 颖" userId="b4669983fcf8e85d" providerId="LiveId" clId="{E671FEBB-C865-4A78-8AAD-CD40B0F77997}" dt="2019-05-22T06:44:15.394" v="121" actId="20577"/>
        <pc:sldMkLst>
          <pc:docMk/>
          <pc:sldMk cId="2637610855" sldId="889"/>
        </pc:sldMkLst>
        <pc:spChg chg="del mod">
          <ac:chgData name="胡 颖" userId="b4669983fcf8e85d" providerId="LiveId" clId="{E671FEBB-C865-4A78-8AAD-CD40B0F77997}" dt="2019-05-22T06:41:10.994" v="67" actId="478"/>
          <ac:spMkLst>
            <pc:docMk/>
            <pc:sldMk cId="2637610855" sldId="88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2:46.656" v="92" actId="1076"/>
          <ac:spMkLst>
            <pc:docMk/>
            <pc:sldMk cId="2637610855" sldId="889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6:43:42.328" v="114" actId="1076"/>
          <ac:spMkLst>
            <pc:docMk/>
            <pc:sldMk cId="2637610855" sldId="889"/>
            <ac:spMk id="5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41:08.593" v="66" actId="20577"/>
          <ac:spMkLst>
            <pc:docMk/>
            <pc:sldMk cId="2637610855" sldId="889"/>
            <ac:spMk id="51" creationId="{EF7682F3-82F4-431A-B561-4481AA9C9210}"/>
          </ac:spMkLst>
        </pc:spChg>
        <pc:spChg chg="mod">
          <ac:chgData name="胡 颖" userId="b4669983fcf8e85d" providerId="LiveId" clId="{E671FEBB-C865-4A78-8AAD-CD40B0F77997}" dt="2019-05-22T06:42:37.209" v="91" actId="14100"/>
          <ac:spMkLst>
            <pc:docMk/>
            <pc:sldMk cId="2637610855" sldId="889"/>
            <ac:spMk id="52" creationId="{00000000-0000-0000-0000-000000000000}"/>
          </ac:spMkLst>
        </pc:spChg>
        <pc:spChg chg="mod">
          <ac:chgData name="胡 颖" userId="b4669983fcf8e85d" providerId="LiveId" clId="{E671FEBB-C865-4A78-8AAD-CD40B0F77997}" dt="2019-05-22T06:43:28.206" v="110" actId="1076"/>
          <ac:spMkLst>
            <pc:docMk/>
            <pc:sldMk cId="2637610855" sldId="889"/>
            <ac:spMk id="78" creationId="{00000000-0000-0000-0000-000000000000}"/>
          </ac:spMkLst>
        </pc:spChg>
        <pc:spChg chg="mod">
          <ac:chgData name="胡 颖" userId="b4669983fcf8e85d" providerId="LiveId" clId="{E671FEBB-C865-4A78-8AAD-CD40B0F77997}" dt="2019-05-22T06:44:07.920" v="118" actId="1076"/>
          <ac:spMkLst>
            <pc:docMk/>
            <pc:sldMk cId="2637610855" sldId="889"/>
            <ac:spMk id="82" creationId="{00000000-0000-0000-0000-000000000000}"/>
          </ac:spMkLst>
        </pc:spChg>
        <pc:grpChg chg="mod">
          <ac:chgData name="胡 颖" userId="b4669983fcf8e85d" providerId="LiveId" clId="{E671FEBB-C865-4A78-8AAD-CD40B0F77997}" dt="2019-05-22T06:44:03.623" v="117" actId="1076"/>
          <ac:grpSpMkLst>
            <pc:docMk/>
            <pc:sldMk cId="2637610855" sldId="889"/>
            <ac:grpSpMk id="77" creationId="{00000000-0000-0000-0000-000000000000}"/>
          </ac:grpSpMkLst>
        </pc:grpChg>
        <pc:graphicFrameChg chg="mod">
          <ac:chgData name="胡 颖" userId="b4669983fcf8e85d" providerId="LiveId" clId="{E671FEBB-C865-4A78-8AAD-CD40B0F77997}" dt="2019-05-22T06:43:53.965" v="116" actId="1076"/>
          <ac:graphicFrameMkLst>
            <pc:docMk/>
            <pc:sldMk cId="2637610855" sldId="889"/>
            <ac:graphicFrameMk id="79" creationId="{00000000-0000-0000-0000-000000000000}"/>
          </ac:graphicFrameMkLst>
        </pc:graphicFrameChg>
        <pc:graphicFrameChg chg="mod">
          <ac:chgData name="胡 颖" userId="b4669983fcf8e85d" providerId="LiveId" clId="{E671FEBB-C865-4A78-8AAD-CD40B0F77997}" dt="2019-05-22T06:43:48.405" v="115" actId="1076"/>
          <ac:graphicFrameMkLst>
            <pc:docMk/>
            <pc:sldMk cId="2637610855" sldId="889"/>
            <ac:graphicFrameMk id="81" creationId="{00000000-0000-0000-0000-000000000000}"/>
          </ac:graphicFrameMkLst>
        </pc:graphicFrameChg>
        <pc:picChg chg="mod">
          <ac:chgData name="胡 颖" userId="b4669983fcf8e85d" providerId="LiveId" clId="{E671FEBB-C865-4A78-8AAD-CD40B0F77997}" dt="2019-05-22T06:43:38.995" v="113" actId="1076"/>
          <ac:picMkLst>
            <pc:docMk/>
            <pc:sldMk cId="2637610855" sldId="889"/>
            <ac:picMk id="3" creationId="{00000000-0000-0000-0000-000000000000}"/>
          </ac:picMkLst>
        </pc:picChg>
        <pc:picChg chg="mod">
          <ac:chgData name="胡 颖" userId="b4669983fcf8e85d" providerId="LiveId" clId="{E671FEBB-C865-4A78-8AAD-CD40B0F77997}" dt="2019-05-22T06:43:30.773" v="111" actId="1076"/>
          <ac:picMkLst>
            <pc:docMk/>
            <pc:sldMk cId="2637610855" sldId="889"/>
            <ac:picMk id="50" creationId="{00000000-0000-0000-0000-000000000000}"/>
          </ac:picMkLst>
        </pc:picChg>
      </pc:sldChg>
      <pc:sldChg chg="addSp delSp modSp modNotesTx">
        <pc:chgData name="胡 颖" userId="b4669983fcf8e85d" providerId="LiveId" clId="{E671FEBB-C865-4A78-8AAD-CD40B0F77997}" dt="2019-05-22T06:46:06.385" v="151" actId="20577"/>
        <pc:sldMkLst>
          <pc:docMk/>
          <pc:sldMk cId="1205925773" sldId="890"/>
        </pc:sldMkLst>
        <pc:spChg chg="del mod">
          <ac:chgData name="胡 颖" userId="b4669983fcf8e85d" providerId="LiveId" clId="{E671FEBB-C865-4A78-8AAD-CD40B0F77997}" dt="2019-05-22T06:44:41.097" v="127" actId="478"/>
          <ac:spMkLst>
            <pc:docMk/>
            <pc:sldMk cId="1205925773" sldId="890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4:46.524" v="128" actId="1076"/>
          <ac:spMkLst>
            <pc:docMk/>
            <pc:sldMk cId="1205925773" sldId="890"/>
            <ac:spMk id="3" creationId="{03941B7A-E20F-4DC2-B8CA-43670AEED881}"/>
          </ac:spMkLst>
        </pc:spChg>
        <pc:spChg chg="mod">
          <ac:chgData name="胡 颖" userId="b4669983fcf8e85d" providerId="LiveId" clId="{E671FEBB-C865-4A78-8AAD-CD40B0F77997}" dt="2019-05-22T06:45:04.695" v="134" actId="12"/>
          <ac:spMkLst>
            <pc:docMk/>
            <pc:sldMk cId="1205925773" sldId="890"/>
            <ac:spMk id="4" creationId="{7EBAC344-1507-452A-B444-04DDBF554C68}"/>
          </ac:spMkLst>
        </pc:spChg>
        <pc:spChg chg="mod">
          <ac:chgData name="胡 颖" userId="b4669983fcf8e85d" providerId="LiveId" clId="{E671FEBB-C865-4A78-8AAD-CD40B0F77997}" dt="2019-05-22T06:44:51.440" v="129" actId="1076"/>
          <ac:spMkLst>
            <pc:docMk/>
            <pc:sldMk cId="1205925773" sldId="890"/>
            <ac:spMk id="5" creationId="{03941B7A-E20F-4DC2-B8CA-43670AEED881}"/>
          </ac:spMkLst>
        </pc:spChg>
        <pc:spChg chg="add mod">
          <ac:chgData name="胡 颖" userId="b4669983fcf8e85d" providerId="LiveId" clId="{E671FEBB-C865-4A78-8AAD-CD40B0F77997}" dt="2019-05-22T06:45:55.512" v="141"/>
          <ac:spMkLst>
            <pc:docMk/>
            <pc:sldMk cId="1205925773" sldId="890"/>
            <ac:spMk id="34" creationId="{2DEB541D-BD1E-4DE7-BC26-9B75281CA4F5}"/>
          </ac:spMkLst>
        </pc:spChg>
      </pc:sldChg>
      <pc:sldChg chg="addSp delSp modSp modNotesTx">
        <pc:chgData name="胡 颖" userId="b4669983fcf8e85d" providerId="LiveId" clId="{E671FEBB-C865-4A78-8AAD-CD40B0F77997}" dt="2019-05-22T06:50:09.348" v="224" actId="20577"/>
        <pc:sldMkLst>
          <pc:docMk/>
          <pc:sldMk cId="3921048816" sldId="891"/>
        </pc:sldMkLst>
        <pc:spChg chg="del mod">
          <ac:chgData name="胡 颖" userId="b4669983fcf8e85d" providerId="LiveId" clId="{E671FEBB-C865-4A78-8AAD-CD40B0F77997}" dt="2019-05-22T06:46:39.326" v="156" actId="478"/>
          <ac:spMkLst>
            <pc:docMk/>
            <pc:sldMk cId="3921048816" sldId="891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8:10.744" v="199"/>
          <ac:spMkLst>
            <pc:docMk/>
            <pc:sldMk cId="3921048816" sldId="891"/>
            <ac:spMk id="5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6:48:51.978" v="212" actId="14100"/>
          <ac:spMkLst>
            <pc:docMk/>
            <pc:sldMk cId="3921048816" sldId="891"/>
            <ac:spMk id="43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47:48.292" v="192"/>
          <ac:spMkLst>
            <pc:docMk/>
            <pc:sldMk cId="3921048816" sldId="891"/>
            <ac:spMk id="50" creationId="{EEEB12C8-1851-4BB8-8777-FA00DA980575}"/>
          </ac:spMkLst>
        </pc:spChg>
        <pc:grpChg chg="del mod">
          <ac:chgData name="胡 颖" userId="b4669983fcf8e85d" providerId="LiveId" clId="{E671FEBB-C865-4A78-8AAD-CD40B0F77997}" dt="2019-05-22T06:49:36.722" v="214" actId="478"/>
          <ac:grpSpMkLst>
            <pc:docMk/>
            <pc:sldMk cId="3921048816" sldId="891"/>
            <ac:grpSpMk id="69" creationId="{00000000-0000-0000-0000-000000000000}"/>
          </ac:grpSpMkLst>
        </pc:grpChg>
        <pc:picChg chg="add mod">
          <ac:chgData name="胡 颖" userId="b4669983fcf8e85d" providerId="LiveId" clId="{E671FEBB-C865-4A78-8AAD-CD40B0F77997}" dt="2019-05-22T06:49:54.968" v="217" actId="1076"/>
          <ac:picMkLst>
            <pc:docMk/>
            <pc:sldMk cId="3921048816" sldId="891"/>
            <ac:picMk id="3" creationId="{C4C7F353-BEB7-4C33-B184-882D97AF9ACA}"/>
          </ac:picMkLst>
        </pc:picChg>
      </pc:sldChg>
      <pc:sldChg chg="addSp delSp modSp modNotesTx">
        <pc:chgData name="胡 颖" userId="b4669983fcf8e85d" providerId="LiveId" clId="{E671FEBB-C865-4A78-8AAD-CD40B0F77997}" dt="2019-05-22T06:52:15.586" v="246" actId="1076"/>
        <pc:sldMkLst>
          <pc:docMk/>
          <pc:sldMk cId="1541773005" sldId="893"/>
        </pc:sldMkLst>
        <pc:spChg chg="del mod">
          <ac:chgData name="胡 颖" userId="b4669983fcf8e85d" providerId="LiveId" clId="{E671FEBB-C865-4A78-8AAD-CD40B0F77997}" dt="2019-05-22T06:50:32.682" v="231" actId="478"/>
          <ac:spMkLst>
            <pc:docMk/>
            <pc:sldMk cId="1541773005" sldId="893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51:12.948" v="238" actId="1076"/>
          <ac:spMkLst>
            <pc:docMk/>
            <pc:sldMk cId="1541773005" sldId="893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6:51:46.199" v="239" actId="12"/>
          <ac:spMkLst>
            <pc:docMk/>
            <pc:sldMk cId="1541773005" sldId="893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2.223" v="236" actId="1076"/>
          <ac:spMkLst>
            <pc:docMk/>
            <pc:sldMk cId="1541773005" sldId="893"/>
            <ac:spMk id="6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8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1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2" creationId="{00000000-0000-0000-0000-000000000000}"/>
          </ac:spMkLst>
        </pc:spChg>
        <pc:spChg chg="mod">
          <ac:chgData name="胡 颖" userId="b4669983fcf8e85d" providerId="LiveId" clId="{E671FEBB-C865-4A78-8AAD-CD40B0F77997}" dt="2019-05-22T06:52:06.534" v="243" actId="1076"/>
          <ac:spMkLst>
            <pc:docMk/>
            <pc:sldMk cId="1541773005" sldId="893"/>
            <ac:spMk id="13" creationId="{00000000-0000-0000-0000-000000000000}"/>
          </ac:spMkLst>
        </pc:spChg>
        <pc:spChg chg="mod">
          <ac:chgData name="胡 颖" userId="b4669983fcf8e85d" providerId="LiveId" clId="{E671FEBB-C865-4A78-8AAD-CD40B0F77997}" dt="2019-05-22T06:52:15.586" v="246" actId="1076"/>
          <ac:spMkLst>
            <pc:docMk/>
            <pc:sldMk cId="1541773005" sldId="893"/>
            <ac:spMk id="14" creationId="{00000000-0000-0000-0000-000000000000}"/>
          </ac:spMkLst>
        </pc:spChg>
        <pc:spChg chg="mod">
          <ac:chgData name="胡 颖" userId="b4669983fcf8e85d" providerId="LiveId" clId="{E671FEBB-C865-4A78-8AAD-CD40B0F77997}" dt="2019-05-22T06:52:11.237" v="245" actId="1076"/>
          <ac:spMkLst>
            <pc:docMk/>
            <pc:sldMk cId="1541773005" sldId="893"/>
            <ac:spMk id="15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6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2.223" v="236" actId="1076"/>
          <ac:spMkLst>
            <pc:docMk/>
            <pc:sldMk cId="1541773005" sldId="893"/>
            <ac:spMk id="17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2.223" v="236" actId="1076"/>
          <ac:spMkLst>
            <pc:docMk/>
            <pc:sldMk cId="1541773005" sldId="893"/>
            <ac:spMk id="18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50:29.282" v="230" actId="20577"/>
          <ac:spMkLst>
            <pc:docMk/>
            <pc:sldMk cId="1541773005" sldId="893"/>
            <ac:spMk id="20" creationId="{0BBDFA88-E4F6-421D-8A30-573E1AA5B16B}"/>
          </ac:spMkLst>
        </pc:spChg>
        <pc:picChg chg="mod">
          <ac:chgData name="胡 颖" userId="b4669983fcf8e85d" providerId="LiveId" clId="{E671FEBB-C865-4A78-8AAD-CD40B0F77997}" dt="2019-05-22T06:51:08.361" v="237" actId="1076"/>
          <ac:picMkLst>
            <pc:docMk/>
            <pc:sldMk cId="1541773005" sldId="893"/>
            <ac:picMk id="19" creationId="{00000000-0000-0000-0000-000000000000}"/>
          </ac:picMkLst>
        </pc:picChg>
      </pc:sldChg>
      <pc:sldChg chg="addSp delSp modSp">
        <pc:chgData name="胡 颖" userId="b4669983fcf8e85d" providerId="LiveId" clId="{E671FEBB-C865-4A78-8AAD-CD40B0F77997}" dt="2019-05-22T07:29:38.744" v="819" actId="478"/>
        <pc:sldMkLst>
          <pc:docMk/>
          <pc:sldMk cId="3808060273" sldId="895"/>
        </pc:sldMkLst>
        <pc:spChg chg="del mod">
          <ac:chgData name="胡 颖" userId="b4669983fcf8e85d" providerId="LiveId" clId="{E671FEBB-C865-4A78-8AAD-CD40B0F77997}" dt="2019-05-22T07:29:38.744" v="819" actId="478"/>
          <ac:spMkLst>
            <pc:docMk/>
            <pc:sldMk cId="3808060273" sldId="895"/>
            <ac:spMk id="79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29:36.643" v="818" actId="20577"/>
          <ac:spMkLst>
            <pc:docMk/>
            <pc:sldMk cId="3808060273" sldId="895"/>
            <ac:spMk id="80" creationId="{18EAB3A2-6DFC-47AC-9A42-0D590E614CE3}"/>
          </ac:spMkLst>
        </pc:spChg>
      </pc:sldChg>
      <pc:sldChg chg="addSp delSp modSp modNotesTx">
        <pc:chgData name="胡 颖" userId="b4669983fcf8e85d" providerId="LiveId" clId="{E671FEBB-C865-4A78-8AAD-CD40B0F77997}" dt="2019-05-22T07:07:48.752" v="389" actId="20577"/>
        <pc:sldMkLst>
          <pc:docMk/>
          <pc:sldMk cId="1919872737" sldId="899"/>
        </pc:sldMkLst>
        <pc:spChg chg="del mod">
          <ac:chgData name="胡 颖" userId="b4669983fcf8e85d" providerId="LiveId" clId="{E671FEBB-C865-4A78-8AAD-CD40B0F77997}" dt="2019-05-22T06:54:38.834" v="294" actId="478"/>
          <ac:spMkLst>
            <pc:docMk/>
            <pc:sldMk cId="1919872737" sldId="899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7:04:08.837" v="318" actId="1076"/>
          <ac:spMkLst>
            <pc:docMk/>
            <pc:sldMk cId="1919872737" sldId="899"/>
            <ac:spMk id="65" creationId="{04BE747C-CFF1-4203-AF10-554990E92D39}"/>
          </ac:spMkLst>
        </pc:spChg>
        <pc:spChg chg="mod">
          <ac:chgData name="胡 颖" userId="b4669983fcf8e85d" providerId="LiveId" clId="{E671FEBB-C865-4A78-8AAD-CD40B0F77997}" dt="2019-05-22T07:03:57.037" v="315" actId="12"/>
          <ac:spMkLst>
            <pc:docMk/>
            <pc:sldMk cId="1919872737" sldId="899"/>
            <ac:spMk id="66" creationId="{81027E87-63D2-4D9C-86FF-86D96158109E}"/>
          </ac:spMkLst>
        </pc:spChg>
        <pc:spChg chg="mod">
          <ac:chgData name="胡 颖" userId="b4669983fcf8e85d" providerId="LiveId" clId="{E671FEBB-C865-4A78-8AAD-CD40B0F77997}" dt="2019-05-22T07:04:20.166" v="319" actId="12"/>
          <ac:spMkLst>
            <pc:docMk/>
            <pc:sldMk cId="1919872737" sldId="899"/>
            <ac:spMk id="67" creationId="{3C87F742-01E8-4429-8911-7ECE0A1FC920}"/>
          </ac:spMkLst>
        </pc:spChg>
        <pc:spChg chg="add mod">
          <ac:chgData name="胡 颖" userId="b4669983fcf8e85d" providerId="LiveId" clId="{E671FEBB-C865-4A78-8AAD-CD40B0F77997}" dt="2019-05-22T06:54:35.183" v="293"/>
          <ac:spMkLst>
            <pc:docMk/>
            <pc:sldMk cId="1919872737" sldId="899"/>
            <ac:spMk id="69" creationId="{3B9F5D25-4A26-460D-881C-76C65C69C621}"/>
          </ac:spMkLst>
        </pc:spChg>
        <pc:spChg chg="mod">
          <ac:chgData name="胡 颖" userId="b4669983fcf8e85d" providerId="LiveId" clId="{E671FEBB-C865-4A78-8AAD-CD40B0F77997}" dt="2019-05-22T07:04:22.939" v="320" actId="12"/>
          <ac:spMkLst>
            <pc:docMk/>
            <pc:sldMk cId="1919872737" sldId="899"/>
            <ac:spMk id="128" creationId="{3C87F742-01E8-4429-8911-7ECE0A1FC920}"/>
          </ac:spMkLst>
        </pc:spChg>
      </pc:sldChg>
      <pc:sldChg chg="addSp delSp modSp modNotesTx">
        <pc:chgData name="胡 颖" userId="b4669983fcf8e85d" providerId="LiveId" clId="{E671FEBB-C865-4A78-8AAD-CD40B0F77997}" dt="2019-05-22T07:07:33.782" v="383" actId="20577"/>
        <pc:sldMkLst>
          <pc:docMk/>
          <pc:sldMk cId="3139052460" sldId="900"/>
        </pc:sldMkLst>
        <pc:spChg chg="del mod">
          <ac:chgData name="胡 颖" userId="b4669983fcf8e85d" providerId="LiveId" clId="{E671FEBB-C865-4A78-8AAD-CD40B0F77997}" dt="2019-05-22T07:05:53.279" v="333" actId="478"/>
          <ac:spMkLst>
            <pc:docMk/>
            <pc:sldMk cId="3139052460" sldId="900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6" creationId="{100D9245-47F1-4308-BDDF-ECDD22F8E197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7" creationId="{5C0D9185-3236-4B88-AABE-7FD974B6C811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8" creationId="{25950C7F-5646-4227-9337-CE5E7537F178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9" creationId="{0563BF25-EF1E-440E-A741-E9466F2054EE}"/>
          </ac:spMkLst>
        </pc:spChg>
        <pc:spChg chg="add mod">
          <ac:chgData name="胡 颖" userId="b4669983fcf8e85d" providerId="LiveId" clId="{E671FEBB-C865-4A78-8AAD-CD40B0F77997}" dt="2019-05-22T07:05:47.272" v="332" actId="404"/>
          <ac:spMkLst>
            <pc:docMk/>
            <pc:sldMk cId="3139052460" sldId="900"/>
            <ac:spMk id="15" creationId="{3A77207D-384E-451B-B5F9-DCB01D3062A1}"/>
          </ac:spMkLst>
        </pc:spChg>
        <pc:spChg chg="mod">
          <ac:chgData name="胡 颖" userId="b4669983fcf8e85d" providerId="LiveId" clId="{E671FEBB-C865-4A78-8AAD-CD40B0F77997}" dt="2019-05-22T07:06:58.870" v="363" actId="20577"/>
          <ac:spMkLst>
            <pc:docMk/>
            <pc:sldMk cId="3139052460" sldId="900"/>
            <ac:spMk id="19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25:55.464" v="1656" actId="478"/>
        <pc:sldMkLst>
          <pc:docMk/>
          <pc:sldMk cId="86613890" sldId="901"/>
        </pc:sldMkLst>
        <pc:spChg chg="del mod">
          <ac:chgData name="胡 颖" userId="b4669983fcf8e85d" providerId="LiveId" clId="{E671FEBB-C865-4A78-8AAD-CD40B0F77997}" dt="2019-05-22T08:25:55.464" v="1656" actId="478"/>
          <ac:spMkLst>
            <pc:docMk/>
            <pc:sldMk cId="86613890" sldId="901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5:52.276" v="1655" actId="404"/>
          <ac:spMkLst>
            <pc:docMk/>
            <pc:sldMk cId="86613890" sldId="901"/>
            <ac:spMk id="24" creationId="{27147A02-8AAE-43D5-BB34-0D700E0275EF}"/>
          </ac:spMkLst>
        </pc:spChg>
      </pc:sldChg>
      <pc:sldChg chg="addSp delSp modSp modNotesTx">
        <pc:chgData name="胡 颖" userId="b4669983fcf8e85d" providerId="LiveId" clId="{E671FEBB-C865-4A78-8AAD-CD40B0F77997}" dt="2019-05-22T08:05:10.984" v="1383" actId="1035"/>
        <pc:sldMkLst>
          <pc:docMk/>
          <pc:sldMk cId="3445209834" sldId="902"/>
        </pc:sldMkLst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6:57:15.923" v="296" actId="207"/>
          <ac:spMkLst>
            <pc:docMk/>
            <pc:sldMk cId="3445209834" sldId="902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6:53:14.448" v="258" actId="1076"/>
          <ac:spMkLst>
            <pc:docMk/>
            <pc:sldMk cId="3445209834" sldId="902"/>
            <ac:spMk id="5" creationId="{00000000-0000-0000-0000-000000000000}"/>
          </ac:spMkLst>
        </pc:spChg>
        <pc:spChg chg="del mod">
          <ac:chgData name="胡 颖" userId="b4669983fcf8e85d" providerId="LiveId" clId="{E671FEBB-C865-4A78-8AAD-CD40B0F77997}" dt="2019-05-22T06:52:37.563" v="250" actId="478"/>
          <ac:spMkLst>
            <pc:docMk/>
            <pc:sldMk cId="3445209834" sldId="902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23" creationId="{00000000-0000-0000-0000-000000000000}"/>
          </ac:spMkLst>
        </pc:spChg>
        <pc:spChg chg="mod">
          <ac:chgData name="胡 颖" userId="b4669983fcf8e85d" providerId="LiveId" clId="{E671FEBB-C865-4A78-8AAD-CD40B0F77997}" dt="2019-05-22T08:05:10.984" v="1383" actId="1035"/>
          <ac:spMkLst>
            <pc:docMk/>
            <pc:sldMk cId="3445209834" sldId="902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25" creationId="{00000000-0000-0000-0000-000000000000}"/>
          </ac:spMkLst>
        </pc:spChg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26" creationId="{00000000-0000-0000-0000-000000000000}"/>
          </ac:spMkLst>
        </pc:spChg>
        <pc:spChg chg="mod">
          <ac:chgData name="胡 颖" userId="b4669983fcf8e85d" providerId="LiveId" clId="{E671FEBB-C865-4A78-8AAD-CD40B0F77997}" dt="2019-05-22T06:53:06.508" v="256" actId="1076"/>
          <ac:spMkLst>
            <pc:docMk/>
            <pc:sldMk cId="3445209834" sldId="902"/>
            <ac:spMk id="28" creationId="{00000000-0000-0000-0000-000000000000}"/>
          </ac:spMkLst>
        </pc:spChg>
        <pc:spChg chg="mod">
          <ac:chgData name="胡 颖" userId="b4669983fcf8e85d" providerId="LiveId" clId="{E671FEBB-C865-4A78-8AAD-CD40B0F77997}" dt="2019-05-22T06:53:46.511" v="269" actId="1076"/>
          <ac:spMkLst>
            <pc:docMk/>
            <pc:sldMk cId="3445209834" sldId="902"/>
            <ac:spMk id="31" creationId="{00000000-0000-0000-0000-000000000000}"/>
          </ac:spMkLst>
        </pc:spChg>
        <pc:spChg chg="mod">
          <ac:chgData name="胡 颖" userId="b4669983fcf8e85d" providerId="LiveId" clId="{E671FEBB-C865-4A78-8AAD-CD40B0F77997}" dt="2019-05-22T06:53:51.639" v="276" actId="1076"/>
          <ac:spMkLst>
            <pc:docMk/>
            <pc:sldMk cId="3445209834" sldId="902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6:53:57.858" v="285" actId="1076"/>
          <ac:spMkLst>
            <pc:docMk/>
            <pc:sldMk cId="3445209834" sldId="902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6:57:08.619" v="295" actId="207"/>
          <ac:spMkLst>
            <pc:docMk/>
            <pc:sldMk cId="3445209834" sldId="902"/>
            <ac:spMk id="35" creationId="{00000000-0000-0000-0000-000000000000}"/>
          </ac:spMkLst>
        </pc:spChg>
        <pc:spChg chg="mod">
          <ac:chgData name="胡 颖" userId="b4669983fcf8e85d" providerId="LiveId" clId="{E671FEBB-C865-4A78-8AAD-CD40B0F77997}" dt="2019-05-22T06:53:11.297" v="257" actId="1076"/>
          <ac:spMkLst>
            <pc:docMk/>
            <pc:sldMk cId="3445209834" sldId="902"/>
            <ac:spMk id="36" creationId="{00000000-0000-0000-0000-000000000000}"/>
          </ac:spMkLst>
        </pc:spChg>
        <pc:spChg chg="mod">
          <ac:chgData name="胡 颖" userId="b4669983fcf8e85d" providerId="LiveId" clId="{E671FEBB-C865-4A78-8AAD-CD40B0F77997}" dt="2019-05-22T06:53:06.508" v="256" actId="1076"/>
          <ac:spMkLst>
            <pc:docMk/>
            <pc:sldMk cId="3445209834" sldId="902"/>
            <ac:spMk id="37" creationId="{00000000-0000-0000-0000-000000000000}"/>
          </ac:spMkLst>
        </pc:spChg>
        <pc:spChg chg="mod">
          <ac:chgData name="胡 颖" userId="b4669983fcf8e85d" providerId="LiveId" clId="{E671FEBB-C865-4A78-8AAD-CD40B0F77997}" dt="2019-05-22T07:01:10.178" v="311" actId="207"/>
          <ac:spMkLst>
            <pc:docMk/>
            <pc:sldMk cId="3445209834" sldId="902"/>
            <ac:spMk id="38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52:35.070" v="249"/>
          <ac:spMkLst>
            <pc:docMk/>
            <pc:sldMk cId="3445209834" sldId="902"/>
            <ac:spMk id="39" creationId="{A68F3714-C176-466E-9F0C-7A327E8509E3}"/>
          </ac:spMkLst>
        </pc:spChg>
        <pc:spChg chg="mod">
          <ac:chgData name="胡 颖" userId="b4669983fcf8e85d" providerId="LiveId" clId="{E671FEBB-C865-4A78-8AAD-CD40B0F77997}" dt="2019-05-22T06:57:08.619" v="295" actId="207"/>
          <ac:spMkLst>
            <pc:docMk/>
            <pc:sldMk cId="3445209834" sldId="902"/>
            <ac:spMk id="69" creationId="{00000000-0000-0000-0000-000000000000}"/>
          </ac:spMkLst>
        </pc:spChg>
        <pc:spChg chg="mod">
          <ac:chgData name="胡 颖" userId="b4669983fcf8e85d" providerId="LiveId" clId="{E671FEBB-C865-4A78-8AAD-CD40B0F77997}" dt="2019-05-22T06:57:08.619" v="295" actId="207"/>
          <ac:spMkLst>
            <pc:docMk/>
            <pc:sldMk cId="3445209834" sldId="902"/>
            <ac:spMk id="70" creationId="{00000000-0000-0000-0000-000000000000}"/>
          </ac:spMkLst>
        </pc:spChg>
        <pc:spChg chg="mod">
          <ac:chgData name="胡 颖" userId="b4669983fcf8e85d" providerId="LiveId" clId="{E671FEBB-C865-4A78-8AAD-CD40B0F77997}" dt="2019-05-22T07:01:15.828" v="312" actId="207"/>
          <ac:spMkLst>
            <pc:docMk/>
            <pc:sldMk cId="3445209834" sldId="902"/>
            <ac:spMk id="72" creationId="{00000000-0000-0000-0000-000000000000}"/>
          </ac:spMkLst>
        </pc:spChg>
      </pc:sldChg>
      <pc:sldChg chg="del">
        <pc:chgData name="胡 颖" userId="b4669983fcf8e85d" providerId="LiveId" clId="{E671FEBB-C865-4A78-8AAD-CD40B0F77997}" dt="2019-05-22T07:08:03.097" v="390" actId="2696"/>
        <pc:sldMkLst>
          <pc:docMk/>
          <pc:sldMk cId="2538853021" sldId="903"/>
        </pc:sldMkLst>
      </pc:sldChg>
      <pc:sldChg chg="del">
        <pc:chgData name="胡 颖" userId="b4669983fcf8e85d" providerId="LiveId" clId="{E671FEBB-C865-4A78-8AAD-CD40B0F77997}" dt="2019-05-22T07:13:02.444" v="455" actId="2696"/>
        <pc:sldMkLst>
          <pc:docMk/>
          <pc:sldMk cId="1235334671" sldId="904"/>
        </pc:sldMkLst>
      </pc:sldChg>
      <pc:sldChg chg="addSp delSp modSp del">
        <pc:chgData name="胡 颖" userId="b4669983fcf8e85d" providerId="LiveId" clId="{E671FEBB-C865-4A78-8AAD-CD40B0F77997}" dt="2019-05-22T07:29:04.633" v="813" actId="2696"/>
        <pc:sldMkLst>
          <pc:docMk/>
          <pc:sldMk cId="3243162845" sldId="905"/>
        </pc:sldMkLst>
        <pc:spChg chg="add del mod">
          <ac:chgData name="胡 颖" userId="b4669983fcf8e85d" providerId="LiveId" clId="{E671FEBB-C865-4A78-8AAD-CD40B0F77997}" dt="2019-05-22T07:13:55.384" v="468"/>
          <ac:spMkLst>
            <pc:docMk/>
            <pc:sldMk cId="3243162845" sldId="905"/>
            <ac:spMk id="13" creationId="{BE4932B0-8FFA-4D04-BD9D-D016EFD71F3C}"/>
          </ac:spMkLst>
        </pc:spChg>
        <pc:spChg chg="add mod">
          <ac:chgData name="胡 颖" userId="b4669983fcf8e85d" providerId="LiveId" clId="{E671FEBB-C865-4A78-8AAD-CD40B0F77997}" dt="2019-05-22T07:14:28.127" v="501"/>
          <ac:spMkLst>
            <pc:docMk/>
            <pc:sldMk cId="3243162845" sldId="905"/>
            <ac:spMk id="14" creationId="{47E4F45A-76DB-4ED4-8C50-F0B5C3ECA60F}"/>
          </ac:spMkLst>
        </pc:spChg>
        <pc:spChg chg="add del mod">
          <ac:chgData name="胡 颖" userId="b4669983fcf8e85d" providerId="LiveId" clId="{E671FEBB-C865-4A78-8AAD-CD40B0F77997}" dt="2019-05-22T07:14:31.615" v="502" actId="478"/>
          <ac:spMkLst>
            <pc:docMk/>
            <pc:sldMk cId="3243162845" sldId="905"/>
            <ac:spMk id="18" creationId="{00000000-0000-0000-0000-000000000000}"/>
          </ac:spMkLst>
        </pc:spChg>
        <pc:spChg chg="mod">
          <ac:chgData name="胡 颖" userId="b4669983fcf8e85d" providerId="LiveId" clId="{E671FEBB-C865-4A78-8AAD-CD40B0F77997}" dt="2019-05-22T07:21:17.255" v="519" actId="1076"/>
          <ac:spMkLst>
            <pc:docMk/>
            <pc:sldMk cId="3243162845" sldId="905"/>
            <ac:spMk id="15367" creationId="{00000000-0000-0000-0000-000000000000}"/>
          </ac:spMkLst>
        </pc:spChg>
        <pc:spChg chg="mod">
          <ac:chgData name="胡 颖" userId="b4669983fcf8e85d" providerId="LiveId" clId="{E671FEBB-C865-4A78-8AAD-CD40B0F77997}" dt="2019-05-22T07:16:00.825" v="517" actId="108"/>
          <ac:spMkLst>
            <pc:docMk/>
            <pc:sldMk cId="3243162845" sldId="905"/>
            <ac:spMk id="15368" creationId="{00000000-0000-0000-0000-000000000000}"/>
          </ac:spMkLst>
        </pc:spChg>
      </pc:sldChg>
      <pc:sldChg chg="del">
        <pc:chgData name="胡 颖" userId="b4669983fcf8e85d" providerId="LiveId" clId="{E671FEBB-C865-4A78-8AAD-CD40B0F77997}" dt="2019-05-22T07:39:43.640" v="977" actId="2696"/>
        <pc:sldMkLst>
          <pc:docMk/>
          <pc:sldMk cId="1296311595" sldId="906"/>
        </pc:sldMkLst>
      </pc:sldChg>
      <pc:sldChg chg="del">
        <pc:chgData name="胡 颖" userId="b4669983fcf8e85d" providerId="LiveId" clId="{E671FEBB-C865-4A78-8AAD-CD40B0F77997}" dt="2019-05-22T08:04:42.882" v="1369" actId="2696"/>
        <pc:sldMkLst>
          <pc:docMk/>
          <pc:sldMk cId="1296311595" sldId="907"/>
        </pc:sldMkLst>
      </pc:sldChg>
      <pc:sldChg chg="addSp delSp modSp modNotesTx">
        <pc:chgData name="胡 颖" userId="b4669983fcf8e85d" providerId="LiveId" clId="{E671FEBB-C865-4A78-8AAD-CD40B0F77997}" dt="2019-05-22T08:04:13.889" v="1364" actId="1076"/>
        <pc:sldMkLst>
          <pc:docMk/>
          <pc:sldMk cId="3981634895" sldId="908"/>
        </pc:sldMkLst>
        <pc:spChg chg="mod">
          <ac:chgData name="胡 颖" userId="b4669983fcf8e85d" providerId="LiveId" clId="{E671FEBB-C865-4A78-8AAD-CD40B0F77997}" dt="2019-05-22T07:58:07.408" v="1227" actId="1076"/>
          <ac:spMkLst>
            <pc:docMk/>
            <pc:sldMk cId="3981634895" sldId="908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7:51:22.164" v="1141" actId="207"/>
          <ac:spMkLst>
            <pc:docMk/>
            <pc:sldMk cId="3981634895" sldId="908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8:04:13.889" v="1364" actId="1076"/>
          <ac:spMkLst>
            <pc:docMk/>
            <pc:sldMk cId="3981634895" sldId="908"/>
            <ac:spMk id="11" creationId="{00000000-0000-0000-0000-000000000000}"/>
          </ac:spMkLst>
        </pc:spChg>
        <pc:spChg chg="mod">
          <ac:chgData name="胡 颖" userId="b4669983fcf8e85d" providerId="LiveId" clId="{E671FEBB-C865-4A78-8AAD-CD40B0F77997}" dt="2019-05-22T08:04:04.877" v="1363" actId="1076"/>
          <ac:spMkLst>
            <pc:docMk/>
            <pc:sldMk cId="3981634895" sldId="908"/>
            <ac:spMk id="12" creationId="{00000000-0000-0000-0000-000000000000}"/>
          </ac:spMkLst>
        </pc:spChg>
        <pc:spChg chg="del mod">
          <ac:chgData name="胡 颖" userId="b4669983fcf8e85d" providerId="LiveId" clId="{E671FEBB-C865-4A78-8AAD-CD40B0F77997}" dt="2019-05-22T07:59:37.927" v="1238" actId="478"/>
          <ac:spMkLst>
            <pc:docMk/>
            <pc:sldMk cId="3981634895" sldId="908"/>
            <ac:spMk id="13" creationId="{00000000-0000-0000-0000-000000000000}"/>
          </ac:spMkLst>
        </pc:spChg>
        <pc:spChg chg="mod ord">
          <ac:chgData name="胡 颖" userId="b4669983fcf8e85d" providerId="LiveId" clId="{E671FEBB-C865-4A78-8AAD-CD40B0F77997}" dt="2019-05-22T08:03:51.857" v="1360" actId="1076"/>
          <ac:spMkLst>
            <pc:docMk/>
            <pc:sldMk cId="3981634895" sldId="908"/>
            <ac:spMk id="28" creationId="{00000000-0000-0000-0000-000000000000}"/>
          </ac:spMkLst>
        </pc:spChg>
        <pc:spChg chg="mod ord">
          <ac:chgData name="胡 颖" userId="b4669983fcf8e85d" providerId="LiveId" clId="{E671FEBB-C865-4A78-8AAD-CD40B0F77997}" dt="2019-05-22T08:04:01.047" v="1362" actId="166"/>
          <ac:spMkLst>
            <pc:docMk/>
            <pc:sldMk cId="3981634895" sldId="908"/>
            <ac:spMk id="31" creationId="{00000000-0000-0000-0000-000000000000}"/>
          </ac:spMkLst>
        </pc:spChg>
        <pc:spChg chg="mod">
          <ac:chgData name="胡 颖" userId="b4669983fcf8e85d" providerId="LiveId" clId="{E671FEBB-C865-4A78-8AAD-CD40B0F77997}" dt="2019-05-22T07:58:35.447" v="1232" actId="1076"/>
          <ac:spMkLst>
            <pc:docMk/>
            <pc:sldMk cId="3981634895" sldId="908"/>
            <ac:spMk id="34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7:48:06.526" v="1058"/>
          <ac:spMkLst>
            <pc:docMk/>
            <pc:sldMk cId="3981634895" sldId="908"/>
            <ac:spMk id="55" creationId="{D9AC3F0E-E4B5-404F-B23C-77F29EC2C603}"/>
          </ac:spMkLst>
        </pc:spChg>
        <pc:spChg chg="add del mod">
          <ac:chgData name="胡 颖" userId="b4669983fcf8e85d" providerId="LiveId" clId="{E671FEBB-C865-4A78-8AAD-CD40B0F77997}" dt="2019-05-22T07:48:31.237" v="1089" actId="478"/>
          <ac:spMkLst>
            <pc:docMk/>
            <pc:sldMk cId="3981634895" sldId="908"/>
            <ac:spMk id="56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7:58:59.191" v="1235" actId="478"/>
          <ac:spMkLst>
            <pc:docMk/>
            <pc:sldMk cId="3981634895" sldId="908"/>
            <ac:spMk id="57" creationId="{A854F821-BB3A-4523-9F2E-9BF8AABA77FC}"/>
          </ac:spMkLst>
        </pc:spChg>
        <pc:spChg chg="add mod">
          <ac:chgData name="胡 颖" userId="b4669983fcf8e85d" providerId="LiveId" clId="{E671FEBB-C865-4A78-8AAD-CD40B0F77997}" dt="2019-05-22T07:59:24.674" v="1237" actId="20577"/>
          <ac:spMkLst>
            <pc:docMk/>
            <pc:sldMk cId="3981634895" sldId="908"/>
            <ac:spMk id="61" creationId="{5CB25610-310A-49E6-9359-8CF4368ABC02}"/>
          </ac:spMkLst>
        </pc:spChg>
        <pc:spChg chg="add mod">
          <ac:chgData name="胡 颖" userId="b4669983fcf8e85d" providerId="LiveId" clId="{E671FEBB-C865-4A78-8AAD-CD40B0F77997}" dt="2019-05-22T08:03:20.407" v="1352" actId="1076"/>
          <ac:spMkLst>
            <pc:docMk/>
            <pc:sldMk cId="3981634895" sldId="908"/>
            <ac:spMk id="63" creationId="{984D1D2C-ADD0-4DEF-A51A-2F7416521F6D}"/>
          </ac:spMkLst>
        </pc:spChg>
        <pc:grpChg chg="mod">
          <ac:chgData name="胡 颖" userId="b4669983fcf8e85d" providerId="LiveId" clId="{E671FEBB-C865-4A78-8AAD-CD40B0F77997}" dt="2019-05-22T08:03:11.012" v="1351"/>
          <ac:grpSpMkLst>
            <pc:docMk/>
            <pc:sldMk cId="3981634895" sldId="908"/>
            <ac:grpSpMk id="4" creationId="{00000000-0000-0000-0000-000000000000}"/>
          </ac:grpSpMkLst>
        </pc:grpChg>
        <pc:cxnChg chg="mod">
          <ac:chgData name="胡 颖" userId="b4669983fcf8e85d" providerId="LiveId" clId="{E671FEBB-C865-4A78-8AAD-CD40B0F77997}" dt="2019-05-22T08:03:40.876" v="1357" actId="14100"/>
          <ac:cxnSpMkLst>
            <pc:docMk/>
            <pc:sldMk cId="3981634895" sldId="908"/>
            <ac:cxnSpMk id="30" creationId="{00000000-0000-0000-0000-000000000000}"/>
          </ac:cxnSpMkLst>
        </pc:cxnChg>
        <pc:cxnChg chg="mod">
          <ac:chgData name="胡 颖" userId="b4669983fcf8e85d" providerId="LiveId" clId="{E671FEBB-C865-4A78-8AAD-CD40B0F77997}" dt="2019-05-22T07:55:10.854" v="1224" actId="1036"/>
          <ac:cxnSpMkLst>
            <pc:docMk/>
            <pc:sldMk cId="3981634895" sldId="908"/>
            <ac:cxnSpMk id="73" creationId="{00000000-0000-0000-0000-000000000000}"/>
          </ac:cxnSpMkLst>
        </pc:cxnChg>
        <pc:cxnChg chg="mod">
          <ac:chgData name="胡 颖" userId="b4669983fcf8e85d" providerId="LiveId" clId="{E671FEBB-C865-4A78-8AAD-CD40B0F77997}" dt="2019-05-22T08:03:35.354" v="1355" actId="1076"/>
          <ac:cxnSpMkLst>
            <pc:docMk/>
            <pc:sldMk cId="3981634895" sldId="908"/>
            <ac:cxnSpMk id="74" creationId="{00000000-0000-0000-0000-000000000000}"/>
          </ac:cxnSpMkLst>
        </pc:cxnChg>
      </pc:sldChg>
      <pc:sldChg chg="addSp delSp modSp modNotesTx">
        <pc:chgData name="胡 颖" userId="b4669983fcf8e85d" providerId="LiveId" clId="{E671FEBB-C865-4A78-8AAD-CD40B0F77997}" dt="2019-05-22T08:07:44.481" v="1456" actId="12"/>
        <pc:sldMkLst>
          <pc:docMk/>
          <pc:sldMk cId="4131959483" sldId="909"/>
        </pc:sldMkLst>
        <pc:spChg chg="mod">
          <ac:chgData name="胡 颖" userId="b4669983fcf8e85d" providerId="LiveId" clId="{E671FEBB-C865-4A78-8AAD-CD40B0F77997}" dt="2019-05-22T08:07:44.481" v="1456" actId="12"/>
          <ac:spMkLst>
            <pc:docMk/>
            <pc:sldMk cId="4131959483" sldId="90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25" creationId="{087395E4-D075-4D6E-9F73-8F8A5DE21D1E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26" creationId="{AF8BA1BD-4392-4D88-9E41-8191133A1BBD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28" creationId="{A6855A8E-BA5E-4B85-B2A3-B5D1BE3EDBCC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30" creationId="{8B447BB4-3CE4-4767-9424-6D59198A1A37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32" creationId="{C5A0BF58-582E-4329-8550-C94DB21CBA44}"/>
          </ac:spMkLst>
        </pc:spChg>
        <pc:spChg chg="mod">
          <ac:chgData name="胡 颖" userId="b4669983fcf8e85d" providerId="LiveId" clId="{E671FEBB-C865-4A78-8AAD-CD40B0F77997}" dt="2019-05-22T08:07:15.039" v="1451" actId="113"/>
          <ac:spMkLst>
            <pc:docMk/>
            <pc:sldMk cId="4131959483" sldId="909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36" creationId="{31B3D71D-6C3A-4849-A9E3-23D3D468994D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41" creationId="{31B3D71D-6C3A-4849-A9E3-23D3D468994D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42" creationId="{31B3D71D-6C3A-4849-A9E3-23D3D468994D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43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06:45.807" v="1446"/>
          <ac:spMkLst>
            <pc:docMk/>
            <pc:sldMk cId="4131959483" sldId="909"/>
            <ac:spMk id="60" creationId="{1343E587-7A83-48C8-97AA-064DFF44751D}"/>
          </ac:spMkLst>
        </pc:spChg>
        <pc:spChg chg="del mod">
          <ac:chgData name="胡 颖" userId="b4669983fcf8e85d" providerId="LiveId" clId="{E671FEBB-C865-4A78-8AAD-CD40B0F77997}" dt="2019-05-22T08:06:48.104" v="1447" actId="478"/>
          <ac:spMkLst>
            <pc:docMk/>
            <pc:sldMk cId="4131959483" sldId="909"/>
            <ac:spMk id="61" creationId="{DF91898C-2643-4CA6-AA7B-CD7EA9AB5492}"/>
          </ac:spMkLst>
        </pc:spChg>
      </pc:sldChg>
      <pc:sldChg chg="addSp delSp modSp">
        <pc:chgData name="胡 颖" userId="b4669983fcf8e85d" providerId="LiveId" clId="{E671FEBB-C865-4A78-8AAD-CD40B0F77997}" dt="2019-05-22T08:08:58.074" v="1465" actId="1076"/>
        <pc:sldMkLst>
          <pc:docMk/>
          <pc:sldMk cId="1350599158" sldId="910"/>
        </pc:sldMkLst>
        <pc:spChg chg="del mod">
          <ac:chgData name="胡 颖" userId="b4669983fcf8e85d" providerId="LiveId" clId="{E671FEBB-C865-4A78-8AAD-CD40B0F77997}" dt="2019-05-22T08:08:11.410" v="1460" actId="478"/>
          <ac:spMkLst>
            <pc:docMk/>
            <pc:sldMk cId="1350599158" sldId="910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08:30.252" v="1462" actId="12"/>
          <ac:spMkLst>
            <pc:docMk/>
            <pc:sldMk cId="1350599158" sldId="910"/>
            <ac:spMk id="3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08:07.972" v="1459"/>
          <ac:spMkLst>
            <pc:docMk/>
            <pc:sldMk cId="1350599158" sldId="910"/>
            <ac:spMk id="64" creationId="{F99681DD-CBCC-42EB-947A-7CC142FEE8D0}"/>
          </ac:spMkLst>
        </pc:spChg>
        <pc:spChg chg="mod">
          <ac:chgData name="胡 颖" userId="b4669983fcf8e85d" providerId="LiveId" clId="{E671FEBB-C865-4A78-8AAD-CD40B0F77997}" dt="2019-05-22T08:08:58.074" v="1465" actId="1076"/>
          <ac:spMkLst>
            <pc:docMk/>
            <pc:sldMk cId="1350599158" sldId="910"/>
            <ac:spMk id="90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11:28.044" v="1483" actId="20577"/>
        <pc:sldMkLst>
          <pc:docMk/>
          <pc:sldMk cId="3793325679" sldId="911"/>
        </pc:sldMkLst>
        <pc:spChg chg="add mod">
          <ac:chgData name="胡 颖" userId="b4669983fcf8e85d" providerId="LiveId" clId="{E671FEBB-C865-4A78-8AAD-CD40B0F77997}" dt="2019-05-22T08:11:28.044" v="1483" actId="20577"/>
          <ac:spMkLst>
            <pc:docMk/>
            <pc:sldMk cId="3793325679" sldId="911"/>
            <ac:spMk id="38" creationId="{B5C12628-16D9-42C5-B575-6D2391923951}"/>
          </ac:spMkLst>
        </pc:spChg>
        <pc:spChg chg="del mod">
          <ac:chgData name="胡 颖" userId="b4669983fcf8e85d" providerId="LiveId" clId="{E671FEBB-C865-4A78-8AAD-CD40B0F77997}" dt="2019-05-22T08:10:57.947" v="1470" actId="478"/>
          <ac:spMkLst>
            <pc:docMk/>
            <pc:sldMk cId="3793325679" sldId="911"/>
            <ac:spMk id="39" creationId="{DF91898C-2643-4CA6-AA7B-CD7EA9AB5492}"/>
          </ac:spMkLst>
        </pc:spChg>
      </pc:sldChg>
      <pc:sldChg chg="addSp delSp modSp">
        <pc:chgData name="胡 颖" userId="b4669983fcf8e85d" providerId="LiveId" clId="{E671FEBB-C865-4A78-8AAD-CD40B0F77997}" dt="2019-05-22T08:11:23.586" v="1476" actId="478"/>
        <pc:sldMkLst>
          <pc:docMk/>
          <pc:sldMk cId="1114833426" sldId="912"/>
        </pc:sldMkLst>
        <pc:spChg chg="del mod">
          <ac:chgData name="胡 颖" userId="b4669983fcf8e85d" providerId="LiveId" clId="{E671FEBB-C865-4A78-8AAD-CD40B0F77997}" dt="2019-05-22T08:11:23.586" v="1476" actId="478"/>
          <ac:spMkLst>
            <pc:docMk/>
            <pc:sldMk cId="1114833426" sldId="912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1:20.994" v="1475" actId="20577"/>
          <ac:spMkLst>
            <pc:docMk/>
            <pc:sldMk cId="1114833426" sldId="912"/>
            <ac:spMk id="73" creationId="{ACCBC2B7-33AA-4752-92D0-33A33BC8B149}"/>
          </ac:spMkLst>
        </pc:spChg>
      </pc:sldChg>
      <pc:sldChg chg="del">
        <pc:chgData name="胡 颖" userId="b4669983fcf8e85d" providerId="LiveId" clId="{E671FEBB-C865-4A78-8AAD-CD40B0F77997}" dt="2019-05-22T08:13:47.780" v="1505" actId="2696"/>
        <pc:sldMkLst>
          <pc:docMk/>
          <pc:sldMk cId="3972088478" sldId="913"/>
        </pc:sldMkLst>
      </pc:sldChg>
      <pc:sldChg chg="addSp delSp modSp modNotesTx">
        <pc:chgData name="胡 颖" userId="b4669983fcf8e85d" providerId="LiveId" clId="{E671FEBB-C865-4A78-8AAD-CD40B0F77997}" dt="2019-05-22T08:15:16.535" v="1539" actId="20577"/>
        <pc:sldMkLst>
          <pc:docMk/>
          <pc:sldMk cId="1582981441" sldId="914"/>
        </pc:sldMkLst>
        <pc:spChg chg="del mod">
          <ac:chgData name="胡 颖" userId="b4669983fcf8e85d" providerId="LiveId" clId="{E671FEBB-C865-4A78-8AAD-CD40B0F77997}" dt="2019-05-22T08:14:32.465" v="1531" actId="478"/>
          <ac:spMkLst>
            <pc:docMk/>
            <pc:sldMk cId="1582981441" sldId="914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4:30.373" v="1530" actId="20577"/>
          <ac:spMkLst>
            <pc:docMk/>
            <pc:sldMk cId="1582981441" sldId="914"/>
            <ac:spMk id="18" creationId="{D86A2236-E321-473A-ADF0-5ADB2B4C6ED1}"/>
          </ac:spMkLst>
        </pc:spChg>
        <pc:spChg chg="mod">
          <ac:chgData name="胡 颖" userId="b4669983fcf8e85d" providerId="LiveId" clId="{E671FEBB-C865-4A78-8AAD-CD40B0F77997}" dt="2019-05-22T08:15:10.101" v="1537" actId="207"/>
          <ac:spMkLst>
            <pc:docMk/>
            <pc:sldMk cId="1582981441" sldId="914"/>
            <ac:spMk id="73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16:03.687" v="1548" actId="12"/>
        <pc:sldMkLst>
          <pc:docMk/>
          <pc:sldMk cId="1104375937" sldId="915"/>
        </pc:sldMkLst>
        <pc:spChg chg="mod">
          <ac:chgData name="胡 颖" userId="b4669983fcf8e85d" providerId="LiveId" clId="{E671FEBB-C865-4A78-8AAD-CD40B0F77997}" dt="2019-05-22T08:16:03.687" v="1548" actId="12"/>
          <ac:spMkLst>
            <pc:docMk/>
            <pc:sldMk cId="1104375937" sldId="915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5:40.114" v="1546"/>
          <ac:spMkLst>
            <pc:docMk/>
            <pc:sldMk cId="1104375937" sldId="915"/>
            <ac:spMk id="20" creationId="{7E4AEE1A-2865-4C46-A651-3D3E86C866AA}"/>
          </ac:spMkLst>
        </pc:spChg>
        <pc:spChg chg="del mod">
          <ac:chgData name="胡 颖" userId="b4669983fcf8e85d" providerId="LiveId" clId="{E671FEBB-C865-4A78-8AAD-CD40B0F77997}" dt="2019-05-22T08:15:42.142" v="1547" actId="478"/>
          <ac:spMkLst>
            <pc:docMk/>
            <pc:sldMk cId="1104375937" sldId="915"/>
            <ac:spMk id="104874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8:17:19.505" v="1562" actId="20577"/>
        <pc:sldMkLst>
          <pc:docMk/>
          <pc:sldMk cId="3039398718" sldId="916"/>
        </pc:sldMkLst>
        <pc:spChg chg="mod">
          <ac:chgData name="胡 颖" userId="b4669983fcf8e85d" providerId="LiveId" clId="{E671FEBB-C865-4A78-8AAD-CD40B0F77997}" dt="2019-05-22T08:16:41.385" v="1555" actId="12"/>
          <ac:spMkLst>
            <pc:docMk/>
            <pc:sldMk cId="3039398718" sldId="916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8:17:09.928" v="1559" actId="12"/>
          <ac:spMkLst>
            <pc:docMk/>
            <pc:sldMk cId="3039398718" sldId="916"/>
            <ac:spMk id="6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6:20.100" v="1551"/>
          <ac:spMkLst>
            <pc:docMk/>
            <pc:sldMk cId="3039398718" sldId="916"/>
            <ac:spMk id="39" creationId="{D2DBBD35-8001-4051-9D42-B42460C99E54}"/>
          </ac:spMkLst>
        </pc:spChg>
        <pc:spChg chg="mod">
          <ac:chgData name="胡 颖" userId="b4669983fcf8e85d" providerId="LiveId" clId="{E671FEBB-C865-4A78-8AAD-CD40B0F77997}" dt="2019-05-22T08:17:00.464" v="1557" actId="12"/>
          <ac:spMkLst>
            <pc:docMk/>
            <pc:sldMk cId="3039398718" sldId="916"/>
            <ac:spMk id="44" creationId="{00000000-0000-0000-0000-000000000000}"/>
          </ac:spMkLst>
        </pc:spChg>
        <pc:spChg chg="del mod">
          <ac:chgData name="胡 颖" userId="b4669983fcf8e85d" providerId="LiveId" clId="{E671FEBB-C865-4A78-8AAD-CD40B0F77997}" dt="2019-05-22T08:16:22.167" v="1552" actId="478"/>
          <ac:spMkLst>
            <pc:docMk/>
            <pc:sldMk cId="3039398718" sldId="916"/>
            <ac:spMk id="104874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8:17:44.900" v="1572" actId="20577"/>
        <pc:sldMkLst>
          <pc:docMk/>
          <pc:sldMk cId="4171945286" sldId="917"/>
        </pc:sldMkLst>
        <pc:spChg chg="del mod">
          <ac:chgData name="胡 颖" userId="b4669983fcf8e85d" providerId="LiveId" clId="{E671FEBB-C865-4A78-8AAD-CD40B0F77997}" dt="2019-05-22T08:17:36.049" v="1566" actId="478"/>
          <ac:spMkLst>
            <pc:docMk/>
            <pc:sldMk cId="4171945286" sldId="917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7:34.015" v="1565"/>
          <ac:spMkLst>
            <pc:docMk/>
            <pc:sldMk cId="4171945286" sldId="917"/>
            <ac:spMk id="55" creationId="{FE369A09-01CB-426C-8FD2-703CA90DB190}"/>
          </ac:spMkLst>
        </pc:spChg>
      </pc:sldChg>
      <pc:sldChg chg="addSp delSp modSp">
        <pc:chgData name="胡 颖" userId="b4669983fcf8e85d" providerId="LiveId" clId="{E671FEBB-C865-4A78-8AAD-CD40B0F77997}" dt="2019-05-22T08:18:22.154" v="1580" actId="403"/>
        <pc:sldMkLst>
          <pc:docMk/>
          <pc:sldMk cId="145880164" sldId="918"/>
        </pc:sldMkLst>
        <pc:spChg chg="mod">
          <ac:chgData name="胡 颖" userId="b4669983fcf8e85d" providerId="LiveId" clId="{E671FEBB-C865-4A78-8AAD-CD40B0F77997}" dt="2019-05-22T08:18:22.154" v="1580" actId="403"/>
          <ac:spMkLst>
            <pc:docMk/>
            <pc:sldMk cId="145880164" sldId="918"/>
            <ac:spMk id="4" creationId="{00000000-0000-0000-0000-000000000000}"/>
          </ac:spMkLst>
        </pc:spChg>
        <pc:spChg chg="del mod">
          <ac:chgData name="胡 颖" userId="b4669983fcf8e85d" providerId="LiveId" clId="{E671FEBB-C865-4A78-8AAD-CD40B0F77997}" dt="2019-05-22T08:18:11.851" v="1579" actId="478"/>
          <ac:spMkLst>
            <pc:docMk/>
            <pc:sldMk cId="145880164" sldId="918"/>
            <ac:spMk id="28" creationId="{0D66E985-CB47-4E29-8E62-3B2AE83E3B95}"/>
          </ac:spMkLst>
        </pc:spChg>
        <pc:spChg chg="add mod">
          <ac:chgData name="胡 颖" userId="b4669983fcf8e85d" providerId="LiveId" clId="{E671FEBB-C865-4A78-8AAD-CD40B0F77997}" dt="2019-05-22T08:18:08.678" v="1578" actId="20577"/>
          <ac:spMkLst>
            <pc:docMk/>
            <pc:sldMk cId="145880164" sldId="918"/>
            <ac:spMk id="36" creationId="{122C29CF-292A-4CE6-8444-3D2434ADE6B3}"/>
          </ac:spMkLst>
        </pc:spChg>
      </pc:sldChg>
      <pc:sldChg chg="addSp delSp modSp">
        <pc:chgData name="胡 颖" userId="b4669983fcf8e85d" providerId="LiveId" clId="{E671FEBB-C865-4A78-8AAD-CD40B0F77997}" dt="2019-05-22T08:20:04.248" v="1597" actId="108"/>
        <pc:sldMkLst>
          <pc:docMk/>
          <pc:sldMk cId="204780322" sldId="919"/>
        </pc:sldMkLst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8:19:48.250" v="1593" actId="1076"/>
          <ac:spMkLst>
            <pc:docMk/>
            <pc:sldMk cId="204780322" sldId="919"/>
            <ac:spMk id="17" creationId="{90DF306E-35CD-49FE-A31B-50151BB1BD2A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0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2" creationId="{00000000-0000-0000-0000-000000000000}"/>
          </ac:spMkLst>
        </pc:spChg>
        <pc:spChg chg="mod">
          <ac:chgData name="胡 颖" userId="b4669983fcf8e85d" providerId="LiveId" clId="{E671FEBB-C865-4A78-8AAD-CD40B0F77997}" dt="2019-05-22T08:19:33.999" v="1590" actId="1076"/>
          <ac:spMkLst>
            <pc:docMk/>
            <pc:sldMk cId="204780322" sldId="919"/>
            <ac:spMk id="23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8.352" v="1589" actId="1076"/>
          <ac:spMkLst>
            <pc:docMk/>
            <pc:sldMk cId="204780322" sldId="919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5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6" creationId="{00000000-0000-0000-0000-000000000000}"/>
          </ac:spMkLst>
        </pc:spChg>
        <pc:spChg chg="mod">
          <ac:chgData name="胡 颖" userId="b4669983fcf8e85d" providerId="LiveId" clId="{E671FEBB-C865-4A78-8AAD-CD40B0F77997}" dt="2019-05-22T08:19:37.936" v="1591" actId="1076"/>
          <ac:spMkLst>
            <pc:docMk/>
            <pc:sldMk cId="204780322" sldId="919"/>
            <ac:spMk id="27" creationId="{00000000-0000-0000-0000-000000000000}"/>
          </ac:spMkLst>
        </pc:spChg>
        <pc:spChg chg="mod">
          <ac:chgData name="胡 颖" userId="b4669983fcf8e85d" providerId="LiveId" clId="{E671FEBB-C865-4A78-8AAD-CD40B0F77997}" dt="2019-05-22T08:19:41.824" v="1592" actId="1076"/>
          <ac:spMkLst>
            <pc:docMk/>
            <pc:sldMk cId="204780322" sldId="919"/>
            <ac:spMk id="28" creationId="{00000000-0000-0000-0000-000000000000}"/>
          </ac:spMkLst>
        </pc:spChg>
        <pc:spChg chg="del mod">
          <ac:chgData name="胡 颖" userId="b4669983fcf8e85d" providerId="LiveId" clId="{E671FEBB-C865-4A78-8AAD-CD40B0F77997}" dt="2019-05-22T08:18:50.015" v="1584" actId="478"/>
          <ac:spMkLst>
            <pc:docMk/>
            <pc:sldMk cId="204780322" sldId="919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19:57.283" v="1595" actId="12"/>
          <ac:spMkLst>
            <pc:docMk/>
            <pc:sldMk cId="204780322" sldId="919"/>
            <ac:spMk id="35" creationId="{F8E07573-A8E5-42F7-B445-E2E8E3B47ABD}"/>
          </ac:spMkLst>
        </pc:spChg>
        <pc:spChg chg="mod">
          <ac:chgData name="胡 颖" userId="b4669983fcf8e85d" providerId="LiveId" clId="{E671FEBB-C865-4A78-8AAD-CD40B0F77997}" dt="2019-05-22T08:20:00.627" v="1596" actId="108"/>
          <ac:spMkLst>
            <pc:docMk/>
            <pc:sldMk cId="204780322" sldId="919"/>
            <ac:spMk id="36" creationId="{C2106C8C-8D8F-4E3D-848B-04B33AD73B1F}"/>
          </ac:spMkLst>
        </pc:spChg>
        <pc:spChg chg="mod">
          <ac:chgData name="胡 颖" userId="b4669983fcf8e85d" providerId="LiveId" clId="{E671FEBB-C865-4A78-8AAD-CD40B0F77997}" dt="2019-05-22T08:20:04.248" v="1597" actId="108"/>
          <ac:spMkLst>
            <pc:docMk/>
            <pc:sldMk cId="204780322" sldId="919"/>
            <ac:spMk id="37" creationId="{143C209C-123F-48EE-8D1A-F480D2E690B2}"/>
          </ac:spMkLst>
        </pc:spChg>
        <pc:spChg chg="add mod">
          <ac:chgData name="胡 颖" userId="b4669983fcf8e85d" providerId="LiveId" clId="{E671FEBB-C865-4A78-8AAD-CD40B0F77997}" dt="2019-05-22T08:18:47.508" v="1583"/>
          <ac:spMkLst>
            <pc:docMk/>
            <pc:sldMk cId="204780322" sldId="919"/>
            <ac:spMk id="38" creationId="{80CB4FF1-39B7-4BCB-89FE-2525DFDA8B2A}"/>
          </ac:spMkLst>
        </pc:spChg>
        <pc:grpChg chg="mod">
          <ac:chgData name="胡 颖" userId="b4669983fcf8e85d" providerId="LiveId" clId="{E671FEBB-C865-4A78-8AAD-CD40B0F77997}" dt="2019-05-22T08:19:48.250" v="1593" actId="1076"/>
          <ac:grpSpMkLst>
            <pc:docMk/>
            <pc:sldMk cId="204780322" sldId="919"/>
            <ac:grpSpMk id="16" creationId="{FAA71BEC-A9D4-4C89-8312-91FF75C3EC92}"/>
          </ac:grpSpMkLst>
        </pc:grpChg>
        <pc:grpChg chg="mod">
          <ac:chgData name="胡 颖" userId="b4669983fcf8e85d" providerId="LiveId" clId="{E671FEBB-C865-4A78-8AAD-CD40B0F77997}" dt="2019-05-22T08:19:48.250" v="1593" actId="1076"/>
          <ac:grpSpMkLst>
            <pc:docMk/>
            <pc:sldMk cId="204780322" sldId="919"/>
            <ac:grpSpMk id="33" creationId="{00000000-0000-0000-0000-000000000000}"/>
          </ac:grpSpMkLst>
        </pc:grpChg>
        <pc:picChg chg="mod">
          <ac:chgData name="胡 颖" userId="b4669983fcf8e85d" providerId="LiveId" clId="{E671FEBB-C865-4A78-8AAD-CD40B0F77997}" dt="2019-05-22T08:19:48.250" v="1593" actId="1076"/>
          <ac:picMkLst>
            <pc:docMk/>
            <pc:sldMk cId="204780322" sldId="919"/>
            <ac:picMk id="18" creationId="{146DAF40-89B3-4E68-B8E3-AA6556AC7197}"/>
          </ac:picMkLst>
        </pc:picChg>
      </pc:sldChg>
      <pc:sldChg chg="del">
        <pc:chgData name="胡 颖" userId="b4669983fcf8e85d" providerId="LiveId" clId="{E671FEBB-C865-4A78-8AAD-CD40B0F77997}" dt="2019-05-22T08:21:00.586" v="1604" actId="2696"/>
        <pc:sldMkLst>
          <pc:docMk/>
          <pc:sldMk cId="4027528581" sldId="920"/>
        </pc:sldMkLst>
      </pc:sldChg>
      <pc:sldChg chg="addSp delSp modSp">
        <pc:chgData name="胡 颖" userId="b4669983fcf8e85d" providerId="LiveId" clId="{E671FEBB-C865-4A78-8AAD-CD40B0F77997}" dt="2019-05-22T08:24:20.626" v="1638" actId="478"/>
        <pc:sldMkLst>
          <pc:docMk/>
          <pc:sldMk cId="3369747998" sldId="921"/>
        </pc:sldMkLst>
        <pc:spChg chg="del mod">
          <ac:chgData name="胡 颖" userId="b4669983fcf8e85d" providerId="LiveId" clId="{E671FEBB-C865-4A78-8AAD-CD40B0F77997}" dt="2019-05-22T08:24:20.626" v="1638" actId="478"/>
          <ac:spMkLst>
            <pc:docMk/>
            <pc:sldMk cId="3369747998" sldId="921"/>
            <ac:spMk id="18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4:18.842" v="1637"/>
          <ac:spMkLst>
            <pc:docMk/>
            <pc:sldMk cId="3369747998" sldId="921"/>
            <ac:spMk id="21" creationId="{8D560CE8-A8F2-48D0-8B10-28892E967EC9}"/>
          </ac:spMkLst>
        </pc:spChg>
      </pc:sldChg>
      <pc:sldChg chg="modSp">
        <pc:chgData name="胡 颖" userId="b4669983fcf8e85d" providerId="LiveId" clId="{E671FEBB-C865-4A78-8AAD-CD40B0F77997}" dt="2019-05-22T08:21:24.901" v="1606" actId="20577"/>
        <pc:sldMkLst>
          <pc:docMk/>
          <pc:sldMk cId="1206552229" sldId="926"/>
        </pc:sldMkLst>
        <pc:spChg chg="mod">
          <ac:chgData name="胡 颖" userId="b4669983fcf8e85d" providerId="LiveId" clId="{E671FEBB-C865-4A78-8AAD-CD40B0F77997}" dt="2019-05-22T08:21:24.901" v="1606" actId="20577"/>
          <ac:spMkLst>
            <pc:docMk/>
            <pc:sldMk cId="1206552229" sldId="926"/>
            <ac:spMk id="2" creationId="{00000000-0000-0000-0000-000000000000}"/>
          </ac:spMkLst>
        </pc:spChg>
      </pc:sldChg>
      <pc:sldChg chg="modSp modNotesTx">
        <pc:chgData name="胡 颖" userId="b4669983fcf8e85d" providerId="LiveId" clId="{E671FEBB-C865-4A78-8AAD-CD40B0F77997}" dt="2019-05-22T08:53:34.733" v="1697" actId="20577"/>
        <pc:sldMkLst>
          <pc:docMk/>
          <pc:sldMk cId="3236350415" sldId="927"/>
        </pc:sldMkLst>
        <pc:spChg chg="mod">
          <ac:chgData name="胡 颖" userId="b4669983fcf8e85d" providerId="LiveId" clId="{E671FEBB-C865-4A78-8AAD-CD40B0F77997}" dt="2019-05-22T08:21:28.732" v="1608" actId="20577"/>
          <ac:spMkLst>
            <pc:docMk/>
            <pc:sldMk cId="3236350415" sldId="927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53:25.677" v="1692" actId="20577"/>
          <ac:spMkLst>
            <pc:docMk/>
            <pc:sldMk cId="3236350415" sldId="927"/>
            <ac:spMk id="59" creationId="{C1E004C3-C56B-41F7-A2FD-02D942D5F05A}"/>
          </ac:spMkLst>
        </pc:spChg>
      </pc:sldChg>
      <pc:sldChg chg="modSp">
        <pc:chgData name="胡 颖" userId="b4669983fcf8e85d" providerId="LiveId" clId="{E671FEBB-C865-4A78-8AAD-CD40B0F77997}" dt="2019-05-22T08:21:33.006" v="1610" actId="20577"/>
        <pc:sldMkLst>
          <pc:docMk/>
          <pc:sldMk cId="3958850547" sldId="928"/>
        </pc:sldMkLst>
        <pc:spChg chg="mod">
          <ac:chgData name="胡 颖" userId="b4669983fcf8e85d" providerId="LiveId" clId="{E671FEBB-C865-4A78-8AAD-CD40B0F77997}" dt="2019-05-22T08:21:33.006" v="1610" actId="20577"/>
          <ac:spMkLst>
            <pc:docMk/>
            <pc:sldMk cId="3958850547" sldId="928"/>
            <ac:spMk id="2" creationId="{00000000-0000-0000-0000-000000000000}"/>
          </ac:spMkLst>
        </pc:spChg>
      </pc:sldChg>
      <pc:sldChg chg="modSp modNotesTx">
        <pc:chgData name="胡 颖" userId="b4669983fcf8e85d" providerId="LiveId" clId="{E671FEBB-C865-4A78-8AAD-CD40B0F77997}" dt="2019-05-22T08:52:04.739" v="1686" actId="20577"/>
        <pc:sldMkLst>
          <pc:docMk/>
          <pc:sldMk cId="614767439" sldId="929"/>
        </pc:sldMkLst>
        <pc:spChg chg="mod">
          <ac:chgData name="胡 颖" userId="b4669983fcf8e85d" providerId="LiveId" clId="{E671FEBB-C865-4A78-8AAD-CD40B0F77997}" dt="2019-05-22T08:21:37.241" v="1612" actId="20577"/>
          <ac:spMkLst>
            <pc:docMk/>
            <pc:sldMk cId="614767439" sldId="92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51:49.998" v="1678" actId="20577"/>
          <ac:spMkLst>
            <pc:docMk/>
            <pc:sldMk cId="614767439" sldId="929"/>
            <ac:spMk id="143" creationId="{DD1BC8D2-85FE-42BF-A3E3-56A770910212}"/>
          </ac:spMkLst>
        </pc:spChg>
      </pc:sldChg>
      <pc:sldChg chg="modSp">
        <pc:chgData name="胡 颖" userId="b4669983fcf8e85d" providerId="LiveId" clId="{E671FEBB-C865-4A78-8AAD-CD40B0F77997}" dt="2019-05-22T08:21:42.851" v="1614" actId="20577"/>
        <pc:sldMkLst>
          <pc:docMk/>
          <pc:sldMk cId="2890604668" sldId="930"/>
        </pc:sldMkLst>
        <pc:spChg chg="mod">
          <ac:chgData name="胡 颖" userId="b4669983fcf8e85d" providerId="LiveId" clId="{E671FEBB-C865-4A78-8AAD-CD40B0F77997}" dt="2019-05-22T08:21:42.851" v="1614" actId="20577"/>
          <ac:spMkLst>
            <pc:docMk/>
            <pc:sldMk cId="2890604668" sldId="930"/>
            <ac:spMk id="2" creationId="{00000000-0000-0000-0000-000000000000}"/>
          </ac:spMkLst>
        </pc:spChg>
      </pc:sldChg>
      <pc:sldChg chg="modSp">
        <pc:chgData name="胡 颖" userId="b4669983fcf8e85d" providerId="LiveId" clId="{E671FEBB-C865-4A78-8AAD-CD40B0F77997}" dt="2019-05-22T08:21:45.826" v="1616" actId="20577"/>
        <pc:sldMkLst>
          <pc:docMk/>
          <pc:sldMk cId="2233303492" sldId="931"/>
        </pc:sldMkLst>
        <pc:spChg chg="mod">
          <ac:chgData name="胡 颖" userId="b4669983fcf8e85d" providerId="LiveId" clId="{E671FEBB-C865-4A78-8AAD-CD40B0F77997}" dt="2019-05-22T08:21:45.826" v="1616" actId="20577"/>
          <ac:spMkLst>
            <pc:docMk/>
            <pc:sldMk cId="2233303492" sldId="931"/>
            <ac:spMk id="2" creationId="{00000000-0000-0000-0000-000000000000}"/>
          </ac:spMkLst>
        </pc:spChg>
      </pc:sldChg>
      <pc:sldChg chg="modSp">
        <pc:chgData name="胡 颖" userId="b4669983fcf8e85d" providerId="LiveId" clId="{E671FEBB-C865-4A78-8AAD-CD40B0F77997}" dt="2019-05-22T08:21:50.318" v="1618" actId="20577"/>
        <pc:sldMkLst>
          <pc:docMk/>
          <pc:sldMk cId="614389020" sldId="932"/>
        </pc:sldMkLst>
        <pc:spChg chg="mod">
          <ac:chgData name="胡 颖" userId="b4669983fcf8e85d" providerId="LiveId" clId="{E671FEBB-C865-4A78-8AAD-CD40B0F77997}" dt="2019-05-22T08:21:50.318" v="1618" actId="20577"/>
          <ac:spMkLst>
            <pc:docMk/>
            <pc:sldMk cId="614389020" sldId="932"/>
            <ac:spMk id="2" creationId="{00000000-0000-0000-0000-000000000000}"/>
          </ac:spMkLst>
        </pc:spChg>
      </pc:sldChg>
      <pc:sldChg chg="modSp modNotesTx">
        <pc:chgData name="胡 颖" userId="b4669983fcf8e85d" providerId="LiveId" clId="{E671FEBB-C865-4A78-8AAD-CD40B0F77997}" dt="2019-05-22T07:41:30.727" v="1002" actId="1076"/>
        <pc:sldMkLst>
          <pc:docMk/>
          <pc:sldMk cId="2684857882" sldId="933"/>
        </pc:sldMkLst>
        <pc:spChg chg="mod">
          <ac:chgData name="胡 颖" userId="b4669983fcf8e85d" providerId="LiveId" clId="{E671FEBB-C865-4A78-8AAD-CD40B0F77997}" dt="2019-05-22T07:40:42.827" v="982"/>
          <ac:spMkLst>
            <pc:docMk/>
            <pc:sldMk cId="2684857882" sldId="933"/>
            <ac:spMk id="204" creationId="{26071A06-179F-4926-BAA7-9766B5DC52AF}"/>
          </ac:spMkLst>
        </pc:spChg>
        <pc:spChg chg="mod">
          <ac:chgData name="胡 颖" userId="b4669983fcf8e85d" providerId="LiveId" clId="{E671FEBB-C865-4A78-8AAD-CD40B0F77997}" dt="2019-05-22T07:41:30.727" v="1002" actId="1076"/>
          <ac:spMkLst>
            <pc:docMk/>
            <pc:sldMk cId="2684857882" sldId="933"/>
            <ac:spMk id="220" creationId="{7A363555-269A-41F7-A2F2-88A9618D6662}"/>
          </ac:spMkLst>
        </pc:spChg>
      </pc:sldChg>
      <pc:sldChg chg="addSp delSp modSp modNotesTx">
        <pc:chgData name="胡 颖" userId="b4669983fcf8e85d" providerId="LiveId" clId="{E671FEBB-C865-4A78-8AAD-CD40B0F77997}" dt="2019-05-22T07:47:04.718" v="1048" actId="20577"/>
        <pc:sldMkLst>
          <pc:docMk/>
          <pc:sldMk cId="548215879" sldId="934"/>
        </pc:sldMkLst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34" creationId="{EB5955DF-3102-4399-A7D7-8D9B5C0AA052}"/>
          </ac:spMkLst>
        </pc:spChg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35" creationId="{BD8FA759-21D3-4FDA-830A-39E0ABD37A91}"/>
          </ac:spMkLst>
        </pc:spChg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39" creationId="{09950EF8-E505-4218-A51A-7BF456DCE3CE}"/>
          </ac:spMkLst>
        </pc:spChg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41" creationId="{2DD97C9B-DA21-49B3-9703-A5F46C47BFA9}"/>
          </ac:spMkLst>
        </pc:spChg>
        <pc:spChg chg="add mod">
          <ac:chgData name="胡 颖" userId="b4669983fcf8e85d" providerId="LiveId" clId="{E671FEBB-C865-4A78-8AAD-CD40B0F77997}" dt="2019-05-22T07:46:50.763" v="1035" actId="1076"/>
          <ac:spMkLst>
            <pc:docMk/>
            <pc:sldMk cId="548215879" sldId="934"/>
            <ac:spMk id="42" creationId="{1E2C2999-993A-453F-9AA2-8219111E2468}"/>
          </ac:spMkLst>
        </pc:spChg>
        <pc:spChg chg="add mod">
          <ac:chgData name="胡 颖" userId="b4669983fcf8e85d" providerId="LiveId" clId="{E671FEBB-C865-4A78-8AAD-CD40B0F77997}" dt="2019-05-22T07:46:50.763" v="1035" actId="1076"/>
          <ac:spMkLst>
            <pc:docMk/>
            <pc:sldMk cId="548215879" sldId="934"/>
            <ac:spMk id="43" creationId="{188279BA-3970-4DB5-9737-1DB71168D7C6}"/>
          </ac:spMkLst>
        </pc:spChg>
        <pc:spChg chg="add mod">
          <ac:chgData name="胡 颖" userId="b4669983fcf8e85d" providerId="LiveId" clId="{E671FEBB-C865-4A78-8AAD-CD40B0F77997}" dt="2019-05-22T07:46:57.821" v="1036" actId="1076"/>
          <ac:spMkLst>
            <pc:docMk/>
            <pc:sldMk cId="548215879" sldId="934"/>
            <ac:spMk id="44" creationId="{532B3979-4973-4EF1-AA31-FD6EC7700C2A}"/>
          </ac:spMkLst>
        </pc:spChg>
        <pc:spChg chg="add mod">
          <ac:chgData name="胡 颖" userId="b4669983fcf8e85d" providerId="LiveId" clId="{E671FEBB-C865-4A78-8AAD-CD40B0F77997}" dt="2019-05-22T07:46:57.821" v="1036" actId="1076"/>
          <ac:spMkLst>
            <pc:docMk/>
            <pc:sldMk cId="548215879" sldId="934"/>
            <ac:spMk id="49" creationId="{0EBD53B1-1DAB-4264-B254-A5CDA5419BB0}"/>
          </ac:spMkLst>
        </pc:spChg>
      </pc:sldChg>
      <pc:sldChg chg="modSp">
        <pc:chgData name="胡 颖" userId="b4669983fcf8e85d" providerId="LiveId" clId="{E671FEBB-C865-4A78-8AAD-CD40B0F77997}" dt="2019-05-22T07:43:41.487" v="1013" actId="1076"/>
        <pc:sldMkLst>
          <pc:docMk/>
          <pc:sldMk cId="3403800765" sldId="936"/>
        </pc:sldMkLst>
        <pc:spChg chg="mod">
          <ac:chgData name="胡 颖" userId="b4669983fcf8e85d" providerId="LiveId" clId="{E671FEBB-C865-4A78-8AAD-CD40B0F77997}" dt="2019-05-22T07:43:03.986" v="1006"/>
          <ac:spMkLst>
            <pc:docMk/>
            <pc:sldMk cId="3403800765" sldId="936"/>
            <ac:spMk id="3" creationId="{0B3FFA45-ED49-42B3-AC64-D3D31E83193A}"/>
          </ac:spMkLst>
        </pc:spChg>
        <pc:spChg chg="mod">
          <ac:chgData name="胡 颖" userId="b4669983fcf8e85d" providerId="LiveId" clId="{E671FEBB-C865-4A78-8AAD-CD40B0F77997}" dt="2019-05-22T07:43:25.310" v="1008" actId="14100"/>
          <ac:spMkLst>
            <pc:docMk/>
            <pc:sldMk cId="3403800765" sldId="936"/>
            <ac:spMk id="11" creationId="{D6CABE44-9E1F-4869-A2DB-26078CAE3833}"/>
          </ac:spMkLst>
        </pc:spChg>
        <pc:spChg chg="mod">
          <ac:chgData name="胡 颖" userId="b4669983fcf8e85d" providerId="LiveId" clId="{E671FEBB-C865-4A78-8AAD-CD40B0F77997}" dt="2019-05-22T07:43:28.577" v="1009" actId="1076"/>
          <ac:spMkLst>
            <pc:docMk/>
            <pc:sldMk cId="3403800765" sldId="936"/>
            <ac:spMk id="12" creationId="{B3D4B426-50F3-487F-A44C-6FEA2B6EB783}"/>
          </ac:spMkLst>
        </pc:spChg>
        <pc:spChg chg="mod">
          <ac:chgData name="胡 颖" userId="b4669983fcf8e85d" providerId="LiveId" clId="{E671FEBB-C865-4A78-8AAD-CD40B0F77997}" dt="2019-05-22T07:43:41.487" v="1013" actId="1076"/>
          <ac:spMkLst>
            <pc:docMk/>
            <pc:sldMk cId="3403800765" sldId="936"/>
            <ac:spMk id="13" creationId="{4DB5A89D-9091-4C13-8F8C-9F7CB5190CA7}"/>
          </ac:spMkLst>
        </pc:spChg>
        <pc:spChg chg="mod">
          <ac:chgData name="胡 颖" userId="b4669983fcf8e85d" providerId="LiveId" clId="{E671FEBB-C865-4A78-8AAD-CD40B0F77997}" dt="2019-05-22T07:43:37.972" v="1012" actId="1076"/>
          <ac:spMkLst>
            <pc:docMk/>
            <pc:sldMk cId="3403800765" sldId="936"/>
            <ac:spMk id="14" creationId="{4B0D0436-DEC8-4DE0-B590-5BEAF6295F3A}"/>
          </ac:spMkLst>
        </pc:spChg>
        <pc:spChg chg="mod">
          <ac:chgData name="胡 颖" userId="b4669983fcf8e85d" providerId="LiveId" clId="{E671FEBB-C865-4A78-8AAD-CD40B0F77997}" dt="2019-05-22T07:43:34.324" v="1011" actId="1076"/>
          <ac:spMkLst>
            <pc:docMk/>
            <pc:sldMk cId="3403800765" sldId="936"/>
            <ac:spMk id="15" creationId="{FE680C1E-2DF7-4D2D-947E-55230F2E8010}"/>
          </ac:spMkLst>
        </pc:spChg>
        <pc:spChg chg="mod">
          <ac:chgData name="胡 颖" userId="b4669983fcf8e85d" providerId="LiveId" clId="{E671FEBB-C865-4A78-8AAD-CD40B0F77997}" dt="2019-05-22T07:43:31.826" v="1010" actId="1076"/>
          <ac:spMkLst>
            <pc:docMk/>
            <pc:sldMk cId="3403800765" sldId="936"/>
            <ac:spMk id="16" creationId="{215A9984-67FC-4F25-B90D-F0DF7E83844B}"/>
          </ac:spMkLst>
        </pc:spChg>
      </pc:sldChg>
      <pc:sldChg chg="addSp delSp modSp">
        <pc:chgData name="胡 颖" userId="b4669983fcf8e85d" providerId="LiveId" clId="{E671FEBB-C865-4A78-8AAD-CD40B0F77997}" dt="2019-05-22T07:46:37.132" v="1033" actId="1035"/>
        <pc:sldMkLst>
          <pc:docMk/>
          <pc:sldMk cId="676650350" sldId="937"/>
        </pc:sldMkLst>
        <pc:spChg chg="mod">
          <ac:chgData name="胡 颖" userId="b4669983fcf8e85d" providerId="LiveId" clId="{E671FEBB-C865-4A78-8AAD-CD40B0F77997}" dt="2019-05-22T07:45:19.458" v="1015"/>
          <ac:spMkLst>
            <pc:docMk/>
            <pc:sldMk cId="676650350" sldId="937"/>
            <ac:spMk id="2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78" creationId="{7F57CFBB-A66E-4B57-8FC7-A16620FF800C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79" creationId="{916758A2-3E7E-4F90-9CFA-2299531F4116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80" creationId="{3C4C8876-E06D-48C1-B93C-066D67DDA18A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81" creationId="{E7C78618-B438-48CB-9F54-DCE58BA3CE36}"/>
          </ac:spMkLst>
        </pc:spChg>
      </pc:sldChg>
      <pc:sldChg chg="addSp modSp">
        <pc:chgData name="胡 颖" userId="b4669983fcf8e85d" providerId="LiveId" clId="{E671FEBB-C865-4A78-8AAD-CD40B0F77997}" dt="2019-05-22T07:50:20.356" v="1119" actId="1076"/>
        <pc:sldMkLst>
          <pc:docMk/>
          <pc:sldMk cId="297595035" sldId="939"/>
        </pc:sldMkLst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29" creationId="{DAC5BCFE-9B29-4912-B4D3-1A1EF50A6590}"/>
          </ac:spMkLst>
        </pc:spChg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30" creationId="{1EF4B726-766D-4FF0-88B2-0E60E842AE16}"/>
          </ac:spMkLst>
        </pc:spChg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31" creationId="{8E1DAF86-52BA-44C5-8B41-32A0260E58D7}"/>
          </ac:spMkLst>
        </pc:spChg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32" creationId="{ECA61AE0-807E-4FCE-A6CC-4E61407BD8D8}"/>
          </ac:spMkLst>
        </pc:spChg>
        <pc:spChg chg="mod">
          <ac:chgData name="胡 颖" userId="b4669983fcf8e85d" providerId="LiveId" clId="{E671FEBB-C865-4A78-8AAD-CD40B0F77997}" dt="2019-05-22T07:50:20.356" v="1119" actId="1076"/>
          <ac:spMkLst>
            <pc:docMk/>
            <pc:sldMk cId="297595035" sldId="939"/>
            <ac:spMk id="74" creationId="{951DD3F3-69DE-4A76-B8C1-9874C6A3A8C0}"/>
          </ac:spMkLst>
        </pc:spChg>
      </pc:sldChg>
      <pc:sldChg chg="modSp add">
        <pc:chgData name="胡 颖" userId="b4669983fcf8e85d" providerId="LiveId" clId="{E671FEBB-C865-4A78-8AAD-CD40B0F77997}" dt="2019-05-22T08:05:17.729" v="1396" actId="1035"/>
        <pc:sldMkLst>
          <pc:docMk/>
          <pc:sldMk cId="3179475446" sldId="941"/>
        </pc:sldMkLst>
        <pc:spChg chg="mod">
          <ac:chgData name="胡 颖" userId="b4669983fcf8e85d" providerId="LiveId" clId="{E671FEBB-C865-4A78-8AAD-CD40B0F77997}" dt="2019-05-22T07:00:20.849" v="308" actId="108"/>
          <ac:spMkLst>
            <pc:docMk/>
            <pc:sldMk cId="3179475446" sldId="941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8:05:17.729" v="1396" actId="1035"/>
          <ac:spMkLst>
            <pc:docMk/>
            <pc:sldMk cId="3179475446" sldId="941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7:00:32.468" v="310" actId="207"/>
          <ac:spMkLst>
            <pc:docMk/>
            <pc:sldMk cId="3179475446" sldId="941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7:00:26.774" v="309" actId="207"/>
          <ac:spMkLst>
            <pc:docMk/>
            <pc:sldMk cId="3179475446" sldId="941"/>
            <ac:spMk id="35" creationId="{00000000-0000-0000-0000-000000000000}"/>
          </ac:spMkLst>
        </pc:spChg>
      </pc:sldChg>
      <pc:sldChg chg="add del">
        <pc:chgData name="胡 颖" userId="b4669983fcf8e85d" providerId="LiveId" clId="{E671FEBB-C865-4A78-8AAD-CD40B0F77997}" dt="2019-05-22T06:31:01.684" v="9" actId="2696"/>
        <pc:sldMkLst>
          <pc:docMk/>
          <pc:sldMk cId="3848470944" sldId="941"/>
        </pc:sldMkLst>
      </pc:sldChg>
      <pc:sldChg chg="modSp add">
        <pc:chgData name="胡 颖" userId="b4669983fcf8e85d" providerId="LiveId" clId="{E671FEBB-C865-4A78-8AAD-CD40B0F77997}" dt="2019-05-22T08:05:24.163" v="1411" actId="1035"/>
        <pc:sldMkLst>
          <pc:docMk/>
          <pc:sldMk cId="4069377154" sldId="942"/>
        </pc:sldMkLst>
        <pc:spChg chg="mod">
          <ac:chgData name="胡 颖" userId="b4669983fcf8e85d" providerId="LiveId" clId="{E671FEBB-C865-4A78-8AAD-CD40B0F77997}" dt="2019-05-22T08:05:24.163" v="1411" actId="1035"/>
          <ac:spMkLst>
            <pc:docMk/>
            <pc:sldMk cId="4069377154" sldId="942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7:12:57.226" v="454" actId="207"/>
          <ac:spMkLst>
            <pc:docMk/>
            <pc:sldMk cId="4069377154" sldId="942"/>
            <ac:spMk id="31" creationId="{00000000-0000-0000-0000-000000000000}"/>
          </ac:spMkLst>
        </pc:spChg>
        <pc:spChg chg="mod">
          <ac:chgData name="胡 颖" userId="b4669983fcf8e85d" providerId="LiveId" clId="{E671FEBB-C865-4A78-8AAD-CD40B0F77997}" dt="2019-05-22T07:12:52.255" v="453" actId="207"/>
          <ac:spMkLst>
            <pc:docMk/>
            <pc:sldMk cId="4069377154" sldId="942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7:12:46.276" v="452" actId="108"/>
          <ac:spMkLst>
            <pc:docMk/>
            <pc:sldMk cId="4069377154" sldId="942"/>
            <ac:spMk id="35" creationId="{00000000-0000-0000-0000-000000000000}"/>
          </ac:spMkLst>
        </pc:spChg>
        <pc:spChg chg="mod">
          <ac:chgData name="胡 颖" userId="b4669983fcf8e85d" providerId="LiveId" clId="{E671FEBB-C865-4A78-8AAD-CD40B0F77997}" dt="2019-05-22T07:12:43.589" v="451" actId="108"/>
          <ac:spMkLst>
            <pc:docMk/>
            <pc:sldMk cId="4069377154" sldId="942"/>
            <ac:spMk id="69" creationId="{00000000-0000-0000-0000-000000000000}"/>
          </ac:spMkLst>
        </pc:spChg>
      </pc:sldChg>
      <pc:sldChg chg="modSp add modNotesTx">
        <pc:chgData name="胡 颖" userId="b4669983fcf8e85d" providerId="LiveId" clId="{E671FEBB-C865-4A78-8AAD-CD40B0F77997}" dt="2019-05-22T07:28:55.736" v="812" actId="20577"/>
        <pc:sldMkLst>
          <pc:docMk/>
          <pc:sldMk cId="3742216685" sldId="943"/>
        </pc:sldMkLst>
        <pc:spChg chg="mod">
          <ac:chgData name="胡 颖" userId="b4669983fcf8e85d" providerId="LiveId" clId="{E671FEBB-C865-4A78-8AAD-CD40B0F77997}" dt="2019-05-22T07:22:15.908" v="533" actId="403"/>
          <ac:spMkLst>
            <pc:docMk/>
            <pc:sldMk cId="3742216685" sldId="943"/>
            <ac:spMk id="15366" creationId="{00000000-0000-0000-0000-000000000000}"/>
          </ac:spMkLst>
        </pc:spChg>
        <pc:spChg chg="mod">
          <ac:chgData name="胡 颖" userId="b4669983fcf8e85d" providerId="LiveId" clId="{E671FEBB-C865-4A78-8AAD-CD40B0F77997}" dt="2019-05-22T07:22:38.174" v="535" actId="1076"/>
          <ac:spMkLst>
            <pc:docMk/>
            <pc:sldMk cId="3742216685" sldId="943"/>
            <ac:spMk id="15367" creationId="{00000000-0000-0000-0000-000000000000}"/>
          </ac:spMkLst>
        </pc:spChg>
        <pc:spChg chg="mod">
          <ac:chgData name="胡 颖" userId="b4669983fcf8e85d" providerId="LiveId" clId="{E671FEBB-C865-4A78-8AAD-CD40B0F77997}" dt="2019-05-22T07:28:26.768" v="798" actId="20577"/>
          <ac:spMkLst>
            <pc:docMk/>
            <pc:sldMk cId="3742216685" sldId="943"/>
            <ac:spMk id="15368" creationId="{00000000-0000-0000-0000-000000000000}"/>
          </ac:spMkLst>
        </pc:spChg>
        <pc:spChg chg="mod">
          <ac:chgData name="胡 颖" userId="b4669983fcf8e85d" providerId="LiveId" clId="{E671FEBB-C865-4A78-8AAD-CD40B0F77997}" dt="2019-05-22T07:22:12.806" v="532" actId="1076"/>
          <ac:spMkLst>
            <pc:docMk/>
            <pc:sldMk cId="3742216685" sldId="943"/>
            <ac:spMk id="15370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1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2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3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4" creationId="{00000000-0000-0000-0000-000000000000}"/>
          </ac:spMkLst>
        </pc:spChg>
        <pc:graphicFrameChg chg="mod">
          <ac:chgData name="胡 颖" userId="b4669983fcf8e85d" providerId="LiveId" clId="{E671FEBB-C865-4A78-8AAD-CD40B0F77997}" dt="2019-05-22T07:22:33.806" v="534" actId="1076"/>
          <ac:graphicFrameMkLst>
            <pc:docMk/>
            <pc:sldMk cId="3742216685" sldId="943"/>
            <ac:graphicFrameMk id="15365" creationId="{00000000-0000-0000-0000-000000000000}"/>
          </ac:graphicFrameMkLst>
        </pc:graphicFrameChg>
        <pc:graphicFrameChg chg="mod">
          <ac:chgData name="胡 颖" userId="b4669983fcf8e85d" providerId="LiveId" clId="{E671FEBB-C865-4A78-8AAD-CD40B0F77997}" dt="2019-05-22T07:21:34.025" v="522" actId="14100"/>
          <ac:graphicFrameMkLst>
            <pc:docMk/>
            <pc:sldMk cId="3742216685" sldId="943"/>
            <ac:graphicFrameMk id="15369" creationId="{00000000-0000-0000-0000-000000000000}"/>
          </ac:graphicFrameMkLst>
        </pc:graphicFrameChg>
      </pc:sldChg>
      <pc:sldChg chg="modSp add">
        <pc:chgData name="胡 颖" userId="b4669983fcf8e85d" providerId="LiveId" clId="{E671FEBB-C865-4A78-8AAD-CD40B0F77997}" dt="2019-05-22T08:05:29.394" v="1421" actId="1035"/>
        <pc:sldMkLst>
          <pc:docMk/>
          <pc:sldMk cId="3828616795" sldId="944"/>
        </pc:sldMkLst>
        <pc:spChg chg="mod">
          <ac:chgData name="胡 颖" userId="b4669983fcf8e85d" providerId="LiveId" clId="{E671FEBB-C865-4A78-8AAD-CD40B0F77997}" dt="2019-05-22T08:05:29.394" v="1421" actId="1035"/>
          <ac:spMkLst>
            <pc:docMk/>
            <pc:sldMk cId="3828616795" sldId="944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7:39:41.420" v="976" actId="108"/>
          <ac:spMkLst>
            <pc:docMk/>
            <pc:sldMk cId="3828616795" sldId="944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7:39:34.213" v="974" actId="108"/>
          <ac:spMkLst>
            <pc:docMk/>
            <pc:sldMk cId="3828616795" sldId="944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7:39:37.532" v="975" actId="108"/>
          <ac:spMkLst>
            <pc:docMk/>
            <pc:sldMk cId="3828616795" sldId="944"/>
            <ac:spMk id="35" creationId="{00000000-0000-0000-0000-000000000000}"/>
          </ac:spMkLst>
        </pc:spChg>
        <pc:spChg chg="mod">
          <ac:chgData name="胡 颖" userId="b4669983fcf8e85d" providerId="LiveId" clId="{E671FEBB-C865-4A78-8AAD-CD40B0F77997}" dt="2019-05-22T07:39:25.687" v="973" actId="108"/>
          <ac:spMkLst>
            <pc:docMk/>
            <pc:sldMk cId="3828616795" sldId="944"/>
            <ac:spMk id="70" creationId="{00000000-0000-0000-0000-000000000000}"/>
          </ac:spMkLst>
        </pc:spChg>
      </pc:sldChg>
      <pc:sldChg chg="modSp add del">
        <pc:chgData name="胡 颖" userId="b4669983fcf8e85d" providerId="LiveId" clId="{E671FEBB-C865-4A78-8AAD-CD40B0F77997}" dt="2019-05-22T08:04:17.069" v="1365" actId="2696"/>
        <pc:sldMkLst>
          <pc:docMk/>
          <pc:sldMk cId="3337058787" sldId="945"/>
        </pc:sldMkLst>
        <pc:spChg chg="mod">
          <ac:chgData name="胡 颖" userId="b4669983fcf8e85d" providerId="LiveId" clId="{E671FEBB-C865-4A78-8AAD-CD40B0F77997}" dt="2019-05-22T08:02:56.594" v="1350" actId="207"/>
          <ac:spMkLst>
            <pc:docMk/>
            <pc:sldMk cId="3337058787" sldId="945"/>
            <ac:spMk id="12" creationId="{00000000-0000-0000-0000-000000000000}"/>
          </ac:spMkLst>
        </pc:spChg>
      </pc:sldChg>
      <pc:sldChg chg="modSp add">
        <pc:chgData name="胡 颖" userId="b4669983fcf8e85d" providerId="LiveId" clId="{E671FEBB-C865-4A78-8AAD-CD40B0F77997}" dt="2019-05-22T08:06:20.039" v="1443" actId="207"/>
        <pc:sldMkLst>
          <pc:docMk/>
          <pc:sldMk cId="4258267587" sldId="945"/>
        </pc:sldMkLst>
        <pc:spChg chg="mod">
          <ac:chgData name="胡 颖" userId="b4669983fcf8e85d" providerId="LiveId" clId="{E671FEBB-C865-4A78-8AAD-CD40B0F77997}" dt="2019-05-22T08:06:02.636" v="1441" actId="207"/>
          <ac:spMkLst>
            <pc:docMk/>
            <pc:sldMk cId="4258267587" sldId="945"/>
            <ac:spMk id="22" creationId="{00000000-0000-0000-0000-000000000000}"/>
          </ac:spMkLst>
        </pc:spChg>
        <pc:spChg chg="mod">
          <ac:chgData name="胡 颖" userId="b4669983fcf8e85d" providerId="LiveId" clId="{E671FEBB-C865-4A78-8AAD-CD40B0F77997}" dt="2019-05-22T08:05:37.072" v="1436" actId="1036"/>
          <ac:spMkLst>
            <pc:docMk/>
            <pc:sldMk cId="4258267587" sldId="945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8:04:39.513" v="1368" actId="108"/>
          <ac:spMkLst>
            <pc:docMk/>
            <pc:sldMk cId="4258267587" sldId="945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06:20.039" v="1443" actId="207"/>
          <ac:spMkLst>
            <pc:docMk/>
            <pc:sldMk cId="4258267587" sldId="945"/>
            <ac:spMk id="36" creationId="{00000000-0000-0000-0000-000000000000}"/>
          </ac:spMkLst>
        </pc:spChg>
        <pc:spChg chg="mod">
          <ac:chgData name="胡 颖" userId="b4669983fcf8e85d" providerId="LiveId" clId="{E671FEBB-C865-4A78-8AAD-CD40B0F77997}" dt="2019-05-22T08:04:35.410" v="1367" actId="108"/>
          <ac:spMkLst>
            <pc:docMk/>
            <pc:sldMk cId="4258267587" sldId="945"/>
            <ac:spMk id="70" creationId="{00000000-0000-0000-0000-000000000000}"/>
          </ac:spMkLst>
        </pc:spChg>
      </pc:sldChg>
      <pc:sldChg chg="addSp delSp modSp add modNotesTx">
        <pc:chgData name="胡 颖" userId="b4669983fcf8e85d" providerId="LiveId" clId="{E671FEBB-C865-4A78-8AAD-CD40B0F77997}" dt="2019-05-22T08:14:05.073" v="1523" actId="20577"/>
        <pc:sldMkLst>
          <pc:docMk/>
          <pc:sldMk cId="2189715112" sldId="946"/>
        </pc:sldMkLst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16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17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18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2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3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4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5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6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7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8" creationId="{00000000-0000-0000-0000-000000000000}"/>
          </ac:spMkLst>
        </pc:spChg>
        <pc:spChg chg="mod">
          <ac:chgData name="胡 颖" userId="b4669983fcf8e85d" providerId="LiveId" clId="{E671FEBB-C865-4A78-8AAD-CD40B0F77997}" dt="2019-05-22T08:11:50.597" v="1487" actId="20577"/>
          <ac:spMkLst>
            <pc:docMk/>
            <pc:sldMk cId="2189715112" sldId="946"/>
            <ac:spMk id="73" creationId="{ACCBC2B7-33AA-4752-92D0-33A33BC8B149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74" creationId="{706CE680-21E9-4E73-8A0A-90BA502500D2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6" creationId="{427B9B2C-459E-4D99-B6EE-A81410439BBC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7" creationId="{C65CE4C1-DE27-4AE5-BAE3-276AA56158F3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8" creationId="{8D9B15BF-50D4-443E-BB88-A1FE819F61F2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9" creationId="{046160A1-82D5-48D0-9B1D-D160654D9928}"/>
          </ac:spMkLst>
        </pc:spChg>
        <pc:spChg chg="mod">
          <ac:chgData name="胡 颖" userId="b4669983fcf8e85d" providerId="LiveId" clId="{E671FEBB-C865-4A78-8AAD-CD40B0F77997}" dt="2019-05-22T08:12:52.565" v="1496" actId="1076"/>
          <ac:spMkLst>
            <pc:docMk/>
            <pc:sldMk cId="2189715112" sldId="946"/>
            <ac:spMk id="84" creationId="{9D0F2968-CE05-42D8-8862-F4C7BF57FCC6}"/>
          </ac:spMkLst>
        </pc:spChg>
        <pc:spChg chg="mod">
          <ac:chgData name="胡 颖" userId="b4669983fcf8e85d" providerId="LiveId" clId="{E671FEBB-C865-4A78-8AAD-CD40B0F77997}" dt="2019-05-22T08:12:51.129" v="1494" actId="1076"/>
          <ac:spMkLst>
            <pc:docMk/>
            <pc:sldMk cId="2189715112" sldId="946"/>
            <ac:spMk id="85" creationId="{9EB71F82-F738-411D-9F2C-8DFEBDC0AC7D}"/>
          </ac:spMkLst>
        </pc:spChg>
        <pc:spChg chg="mod">
          <ac:chgData name="胡 颖" userId="b4669983fcf8e85d" providerId="LiveId" clId="{E671FEBB-C865-4A78-8AAD-CD40B0F77997}" dt="2019-05-22T08:12:51.874" v="1495" actId="1076"/>
          <ac:spMkLst>
            <pc:docMk/>
            <pc:sldMk cId="2189715112" sldId="946"/>
            <ac:spMk id="86" creationId="{978CFCE2-1BF1-41D1-90A4-4D519C14599C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90" creationId="{1162AD83-55A9-4843-9B96-E2AA403EAC46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97" creationId="{3B38D0D5-C2BB-48F1-BC6D-043C12A913B6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98" creationId="{7460941B-2A4B-4E8D-A101-9975A73E3A31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0" creationId="{423664E5-336B-4C38-861B-1DB1A5A44FAB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01" creationId="{C1FB42A8-4E3E-4676-B30D-888507B53CF3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2" creationId="{508238FD-2FD2-4689-9F2C-E4329ECC888C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03" creationId="{F2721191-5041-491F-AACA-777F4DA612B6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04" creationId="{8C7987B3-EE39-480C-99A7-54B0FEB4FA6D}"/>
          </ac:spMkLst>
        </pc:spChg>
        <pc:spChg chg="add mod">
          <ac:chgData name="胡 颖" userId="b4669983fcf8e85d" providerId="LiveId" clId="{E671FEBB-C865-4A78-8AAD-CD40B0F77997}" dt="2019-05-22T08:13:33.517" v="1502" actId="1076"/>
          <ac:spMkLst>
            <pc:docMk/>
            <pc:sldMk cId="2189715112" sldId="946"/>
            <ac:spMk id="105" creationId="{07D4D814-0AC8-44BA-8CBE-681231A3B1F3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6" creationId="{0E864EE5-B691-41EF-BEDE-BC306977A081}"/>
          </ac:spMkLst>
        </pc:spChg>
        <pc:spChg chg="add mod">
          <ac:chgData name="胡 颖" userId="b4669983fcf8e85d" providerId="LiveId" clId="{E671FEBB-C865-4A78-8AAD-CD40B0F77997}" dt="2019-05-22T08:13:25.555" v="1501" actId="1076"/>
          <ac:spMkLst>
            <pc:docMk/>
            <pc:sldMk cId="2189715112" sldId="946"/>
            <ac:spMk id="107" creationId="{723E4202-C7A8-425E-8468-9CB2317130D9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8" creationId="{E7BB3DFF-9704-43C1-96EC-A4ED436780F1}"/>
          </ac:spMkLst>
        </pc:spChg>
        <pc:spChg chg="add mod">
          <ac:chgData name="胡 颖" userId="b4669983fcf8e85d" providerId="LiveId" clId="{E671FEBB-C865-4A78-8AAD-CD40B0F77997}" dt="2019-05-22T08:13:33.517" v="1502" actId="1076"/>
          <ac:spMkLst>
            <pc:docMk/>
            <pc:sldMk cId="2189715112" sldId="946"/>
            <ac:spMk id="109" creationId="{E1BC9885-C4A3-41E0-B7F9-FFFCC226D6B9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10" creationId="{13E2DC8C-0AFC-4201-B1A2-B8214A784547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1" creationId="{67954FED-D89E-4C21-A0F5-1DA9FDA4B81A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2" creationId="{EAC2561D-0072-4BEE-9184-71A4E05E5EF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3" creationId="{117C2A23-073C-42E4-8481-64F0AA0DC547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4" creationId="{33576B22-93D2-4479-8B5C-331DB61F64CA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5" creationId="{8C9E062F-09E9-4AB3-A482-7D38DDE9E452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6" creationId="{5BD2530C-AC42-4919-83DA-F6D5508FE7DE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7" creationId="{B88BAF86-2869-4078-8D50-3ABC79ECD3AB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18" creationId="{423C23AD-FDBE-43C3-8C75-EA09443A23B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3" creationId="{F68F06C3-BE12-4E0D-BB2C-AEF6F8B00F2C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4" creationId="{5898F823-8038-443F-B780-F7B77BA7CE72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5" creationId="{9C142320-D7FD-4F16-BF29-9A36782B0E02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6" creationId="{DA1AEFF6-E36F-4776-B37B-3F0EA7F2E7C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31" creationId="{3FB7FD44-229B-474E-AE82-117D76840E2F}"/>
          </ac:spMkLst>
        </pc:spChg>
        <pc:spChg chg="add mod">
          <ac:chgData name="胡 颖" userId="b4669983fcf8e85d" providerId="LiveId" clId="{E671FEBB-C865-4A78-8AAD-CD40B0F77997}" dt="2019-05-22T08:13:40.980" v="1503" actId="1076"/>
          <ac:spMkLst>
            <pc:docMk/>
            <pc:sldMk cId="2189715112" sldId="946"/>
            <ac:spMk id="144" creationId="{76AE9905-6025-4C72-B2D3-EEA6642926EB}"/>
          </ac:spMkLst>
        </pc:spChg>
        <pc:spChg chg="add mod">
          <ac:chgData name="胡 颖" userId="b4669983fcf8e85d" providerId="LiveId" clId="{E671FEBB-C865-4A78-8AAD-CD40B0F77997}" dt="2019-05-22T08:13:43.059" v="1504" actId="1076"/>
          <ac:spMkLst>
            <pc:docMk/>
            <pc:sldMk cId="2189715112" sldId="946"/>
            <ac:spMk id="145" creationId="{ADA9FB84-6255-4AE8-9525-9484310595A7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46" creationId="{A4CEBB64-CEFE-4B7D-9D1F-BC0DABB52D8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48" creationId="{2C52AFDF-F538-4E65-A402-1F5DEED01BAB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49" creationId="{AFE8F4E4-2A7F-4F51-9B3A-45ECC742429E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4" creationId="{5DC7FE30-6D12-4A97-8232-2E1DCD3F4A3B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5" creationId="{F0E15536-A554-4EDF-919D-2570453286B4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6" creationId="{242E1351-070F-461C-A5EB-624789A1E00C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7" creationId="{15F4892D-3EB9-4D67-8302-AE380E24BB81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72" creationId="{1C6BB47B-0607-42E8-B238-5EB6B3D0C758}"/>
          </ac:spMkLst>
        </pc:s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2" creationId="{FA775536-60BA-4D43-AC6E-82B4ECEC7F33}"/>
          </ac:grpSpMkLst>
        </pc:grpChg>
        <pc:grpChg chg="add mod">
          <ac:chgData name="胡 颖" userId="b4669983fcf8e85d" providerId="LiveId" clId="{E671FEBB-C865-4A78-8AAD-CD40B0F77997}" dt="2019-05-22T08:13:18.784" v="1500" actId="14100"/>
          <ac:grpSpMkLst>
            <pc:docMk/>
            <pc:sldMk cId="2189715112" sldId="946"/>
            <ac:grpSpMk id="3" creationId="{0AC1D069-0F76-48F5-8112-950D0F2ABAA2}"/>
          </ac:grpSpMkLst>
        </pc:grpChg>
        <pc:grpChg chg="del">
          <ac:chgData name="胡 颖" userId="b4669983fcf8e85d" providerId="LiveId" clId="{E671FEBB-C865-4A78-8AAD-CD40B0F77997}" dt="2019-05-22T08:11:42.563" v="1485" actId="478"/>
          <ac:grpSpMkLst>
            <pc:docMk/>
            <pc:sldMk cId="2189715112" sldId="946"/>
            <ac:grpSpMk id="4" creationId="{00000000-0000-0000-0000-000000000000}"/>
          </ac:grpSpMkLst>
        </pc:grpChg>
        <pc:grpChg chg="del">
          <ac:chgData name="胡 颖" userId="b4669983fcf8e85d" providerId="LiveId" clId="{E671FEBB-C865-4A78-8AAD-CD40B0F77997}" dt="2019-05-22T08:11:42.563" v="1485" actId="478"/>
          <ac:grpSpMkLst>
            <pc:docMk/>
            <pc:sldMk cId="2189715112" sldId="946"/>
            <ac:grpSpMk id="19" creationId="{00000000-0000-0000-0000-000000000000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80" creationId="{EFEAAD5D-45F3-4EF6-A2E5-19BE88CC917C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91" creationId="{C7461390-EEE5-409E-A276-079FB5859150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94" creationId="{A580E454-383D-4FF5-ADE4-6192B92B084E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19" creationId="{66EFBB3A-F85B-490D-A678-D9CA14DAAE49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27" creationId="{597697F7-BB1D-4B3F-A423-C1CD33E94DD6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132" creationId="{2AB279DE-1937-4FEC-A1D3-D17E147524CC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136" creationId="{990F23D8-82A5-4C6A-AA2C-7BCD8B94B188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140" creationId="{DAB25A3A-CE3E-4136-8301-908E1F107C3D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50" creationId="{80081C0D-6BBF-4E35-BABC-3A6B47F892A0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58" creationId="{B965D047-05C2-4DB1-B2BF-B1B85B5F50AD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62" creationId="{3B1E1E80-8A27-481D-B299-8D69D1E834CB}"/>
          </ac:grpSpMkLst>
        </pc:grpChg>
        <pc:grpChg chg="mod">
          <ac:chgData name="胡 颖" userId="b4669983fcf8e85d" providerId="LiveId" clId="{E671FEBB-C865-4A78-8AAD-CD40B0F77997}" dt="2019-05-22T08:12:53.150" v="1497" actId="14100"/>
          <ac:grpSpMkLst>
            <pc:docMk/>
            <pc:sldMk cId="2189715112" sldId="946"/>
            <ac:grpSpMk id="164" creationId="{86AC9CDC-337B-4CDC-B81B-264C4EB5FB8A}"/>
          </ac:grpSpMkLst>
        </pc:grpChg>
        <pc:graphicFrameChg chg="add mod">
          <ac:chgData name="胡 颖" userId="b4669983fcf8e85d" providerId="LiveId" clId="{E671FEBB-C865-4A78-8AAD-CD40B0F77997}" dt="2019-05-22T08:12:57.062" v="1498" actId="164"/>
          <ac:graphicFrameMkLst>
            <pc:docMk/>
            <pc:sldMk cId="2189715112" sldId="946"/>
            <ac:graphicFrameMk id="99" creationId="{2E9C2C66-B966-4739-97CF-DE3CEFFAA53E}"/>
          </ac:graphicFrameMkLst>
        </pc:graphicFrameChg>
        <pc:graphicFrameChg chg="add mod">
          <ac:chgData name="胡 颖" userId="b4669983fcf8e85d" providerId="LiveId" clId="{E671FEBB-C865-4A78-8AAD-CD40B0F77997}" dt="2019-05-22T08:12:57.062" v="1498" actId="164"/>
          <ac:graphicFrameMkLst>
            <pc:docMk/>
            <pc:sldMk cId="2189715112" sldId="946"/>
            <ac:graphicFrameMk id="147" creationId="{8001C4E6-DB46-4751-AF1D-E135ED44194A}"/>
          </ac:graphicFrameMkLst>
        </pc:graphicFrame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3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4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5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6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7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8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9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60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61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69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70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71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72" creationId="{00000000-0000-0000-0000-000000000000}"/>
          </ac:picMkLst>
        </pc:picChg>
        <pc:cxnChg chg="add mod">
          <ac:chgData name="胡 颖" userId="b4669983fcf8e85d" providerId="LiveId" clId="{E671FEBB-C865-4A78-8AAD-CD40B0F77997}" dt="2019-05-22T08:13:15.187" v="1499" actId="164"/>
          <ac:cxnSpMkLst>
            <pc:docMk/>
            <pc:sldMk cId="2189715112" sldId="946"/>
            <ac:cxnSpMk id="75" creationId="{709D8C2E-612C-4C82-B39A-5CF577F02499}"/>
          </ac:cxnSpMkLst>
        </pc:cxnChg>
        <pc:cxnChg chg="add mod">
          <ac:chgData name="胡 颖" userId="b4669983fcf8e85d" providerId="LiveId" clId="{E671FEBB-C865-4A78-8AAD-CD40B0F77997}" dt="2019-05-22T08:12:57.062" v="1498" actId="164"/>
          <ac:cxnSpMkLst>
            <pc:docMk/>
            <pc:sldMk cId="2189715112" sldId="946"/>
            <ac:cxnSpMk id="171" creationId="{DA046B19-1765-4CEC-B2B2-E9417ED6C1C5}"/>
          </ac:cxnSpMkLst>
        </pc:cxnChg>
      </pc:sldChg>
      <pc:sldChg chg="add del">
        <pc:chgData name="胡 颖" userId="b4669983fcf8e85d" providerId="LiveId" clId="{E671FEBB-C865-4A78-8AAD-CD40B0F77997}" dt="2019-05-22T08:06:06.411" v="1442" actId="2696"/>
        <pc:sldMkLst>
          <pc:docMk/>
          <pc:sldMk cId="3481342803" sldId="946"/>
        </pc:sldMkLst>
      </pc:sldChg>
      <pc:sldChg chg="modSp add">
        <pc:chgData name="胡 颖" userId="b4669983fcf8e85d" providerId="LiveId" clId="{E671FEBB-C865-4A78-8AAD-CD40B0F77997}" dt="2019-05-22T08:20:45.441" v="1603" actId="108"/>
        <pc:sldMkLst>
          <pc:docMk/>
          <pc:sldMk cId="2133462612" sldId="947"/>
        </pc:sldMkLst>
        <pc:spChg chg="mod">
          <ac:chgData name="胡 颖" userId="b4669983fcf8e85d" providerId="LiveId" clId="{E671FEBB-C865-4A78-8AAD-CD40B0F77997}" dt="2019-05-22T08:20:29.572" v="1600" actId="207"/>
          <ac:spMkLst>
            <pc:docMk/>
            <pc:sldMk cId="2133462612" sldId="947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8:20:45.441" v="1603" actId="108"/>
          <ac:spMkLst>
            <pc:docMk/>
            <pc:sldMk cId="2133462612" sldId="947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20:36.879" v="1601" actId="207"/>
          <ac:spMkLst>
            <pc:docMk/>
            <pc:sldMk cId="2133462612" sldId="947"/>
            <ac:spMk id="37" creationId="{00000000-0000-0000-0000-000000000000}"/>
          </ac:spMkLst>
        </pc:spChg>
        <pc:spChg chg="mod">
          <ac:chgData name="胡 颖" userId="b4669983fcf8e85d" providerId="LiveId" clId="{E671FEBB-C865-4A78-8AAD-CD40B0F77997}" dt="2019-05-22T08:20:39.781" v="1602" actId="108"/>
          <ac:spMkLst>
            <pc:docMk/>
            <pc:sldMk cId="2133462612" sldId="947"/>
            <ac:spMk id="7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Onebox\&#20132;&#20184;&#26448;&#26009;\IBM&#20851;&#20110;&#34892;&#19994;&#31354;&#38388;&#30340;&#25968;&#25454;&#25972;&#29702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nebox\work\strategy%20consulting\projects\&#20013;&#22269;&#32852;&#36890;\&#32852;&#36890;&#38598;&#22242;5G\&#21442;&#32771;&#36164;&#26009;\5G%20enable%20market%20numbers%20and%20digital%20market%20number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Onebox\SC\02.%20Projects\&#32852;&#36890;&#38598;&#22242;\&#26085;&#38889;5G&#34892;&#19994;&#21644;&#22330;&#26223;&#30740;&#31350;\Japan%205G%20Use%20Case%20Summaries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Sheet1!$A$16:$A$25</c:f>
              <c:strCache>
                <c:ptCount val="10"/>
                <c:pt idx="0">
                  <c:v>媒体</c:v>
                </c:pt>
                <c:pt idx="1">
                  <c:v>零售</c:v>
                </c:pt>
                <c:pt idx="2">
                  <c:v>金融</c:v>
                </c:pt>
                <c:pt idx="3">
                  <c:v>教育</c:v>
                </c:pt>
                <c:pt idx="4">
                  <c:v>医疗</c:v>
                </c:pt>
                <c:pt idx="5">
                  <c:v>交通</c:v>
                </c:pt>
                <c:pt idx="6">
                  <c:v>政府</c:v>
                </c:pt>
                <c:pt idx="7">
                  <c:v>制造</c:v>
                </c:pt>
                <c:pt idx="8">
                  <c:v>农业</c:v>
                </c:pt>
                <c:pt idx="9">
                  <c:v>能源</c:v>
                </c:pt>
              </c:strCache>
            </c:strRef>
          </c:cat>
          <c:val>
            <c:numRef>
              <c:f>Sheet1!$B$16:$B$25</c:f>
              <c:numCache>
                <c:formatCode>General</c:formatCode>
                <c:ptCount val="10"/>
                <c:pt idx="0">
                  <c:v>1.3</c:v>
                </c:pt>
                <c:pt idx="1">
                  <c:v>2</c:v>
                </c:pt>
                <c:pt idx="2">
                  <c:v>5.8</c:v>
                </c:pt>
                <c:pt idx="3" formatCode="0.0_ ">
                  <c:v>1.5298150399999999</c:v>
                </c:pt>
                <c:pt idx="4" formatCode="0.0_ ">
                  <c:v>4.8031692799999846</c:v>
                </c:pt>
                <c:pt idx="5" formatCode="0.0_ ">
                  <c:v>7.8178047999999745</c:v>
                </c:pt>
                <c:pt idx="6" formatCode="0.0_ ">
                  <c:v>5.8605414399999765</c:v>
                </c:pt>
                <c:pt idx="7" formatCode="0.0_ ">
                  <c:v>15</c:v>
                </c:pt>
                <c:pt idx="8">
                  <c:v>5.4</c:v>
                </c:pt>
                <c:pt idx="9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A-49B4-9B3B-C57D71DE7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248488"/>
        <c:axId val="257334872"/>
      </c:barChart>
      <c:catAx>
        <c:axId val="3162484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57334872"/>
        <c:crosses val="autoZero"/>
        <c:auto val="1"/>
        <c:lblAlgn val="ctr"/>
        <c:lblOffset val="100"/>
        <c:noMultiLvlLbl val="0"/>
      </c:catAx>
      <c:valAx>
        <c:axId val="257334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6248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文化教育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0A-4612-A710-6F61A2FFD0B4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0A-4612-A710-6F61A2FFD0B4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0A-4612-A710-6F61A2FFD0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0A-4612-A710-6F61A2FFD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Sheet1!$I$1</c:f>
              <c:strCache>
                <c:ptCount val="1"/>
                <c:pt idx="0">
                  <c:v>生产制造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F1-4EC6-9FE5-B5F1F7BDF1B5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F1-4EC6-9FE5-B5F1F7BDF1B5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F1-4EC6-9FE5-B5F1F7BDF1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F1-4EC6-9FE5-B5F1F7BDF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Sheet1!$J$1</c:f>
              <c:strCache>
                <c:ptCount val="1"/>
                <c:pt idx="0">
                  <c:v>能源矿业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E8-4657-8819-99F6CB19D3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E8-4657-8819-99F6CB19D3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E8-4657-8819-99F6CB19D3F6}"/>
              </c:ext>
            </c:extLst>
          </c:dPt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E8-4657-8819-99F6CB19D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en-US" sz="1600"/>
              <a:t>SKT</a:t>
            </a:r>
            <a:r>
              <a:rPr lang="zh-CN" sz="1600"/>
              <a:t>的</a:t>
            </a:r>
            <a:r>
              <a:rPr lang="en-US" sz="1600"/>
              <a:t>5G</a:t>
            </a:r>
            <a:r>
              <a:rPr lang="zh-CN" sz="1600"/>
              <a:t>应用行业全景图</a:t>
            </a:r>
            <a:r>
              <a:rPr lang="en-US" sz="1600"/>
              <a:t>@2030</a:t>
            </a:r>
            <a:r>
              <a:rPr lang="zh-CN" sz="1600"/>
              <a:t>（</a:t>
            </a:r>
            <a:r>
              <a:rPr lang="en-US" sz="1600"/>
              <a:t>10</a:t>
            </a:r>
            <a:r>
              <a:rPr lang="zh-CN" sz="1600"/>
              <a:t>个行业）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841484720869304E-2"/>
          <c:y val="0.13055540798716544"/>
          <c:w val="0.8902794495177051"/>
          <c:h val="0.76303509553504101"/>
        </c:manualLayout>
      </c:layout>
      <c:bubbleChart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Projected 5G  Top 10 Korean Industry Market size in 2030 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Sheet1!$D$4:$M$4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5</c:v>
                </c:pt>
              </c:numCache>
            </c:numRef>
          </c:xVal>
          <c:yVal>
            <c:numRef>
              <c:f>Sheet1!$D$5:$M$5</c:f>
              <c:numCache>
                <c:formatCode>General</c:formatCode>
                <c:ptCount val="10"/>
                <c:pt idx="0">
                  <c:v>5</c:v>
                </c:pt>
                <c:pt idx="1">
                  <c:v>4.5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1.5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</c:numCache>
            </c:numRef>
          </c:yVal>
          <c:bubbleSize>
            <c:numRef>
              <c:f>Sheet1!$D$3:$M$3</c:f>
              <c:numCache>
                <c:formatCode>General</c:formatCode>
                <c:ptCount val="10"/>
                <c:pt idx="0">
                  <c:v>15.6</c:v>
                </c:pt>
                <c:pt idx="1">
                  <c:v>7.3</c:v>
                </c:pt>
                <c:pt idx="2">
                  <c:v>5.6</c:v>
                </c:pt>
                <c:pt idx="3">
                  <c:v>3.6</c:v>
                </c:pt>
                <c:pt idx="4">
                  <c:v>2.9</c:v>
                </c:pt>
                <c:pt idx="5">
                  <c:v>2.8</c:v>
                </c:pt>
                <c:pt idx="6">
                  <c:v>2.5</c:v>
                </c:pt>
                <c:pt idx="7">
                  <c:v>1.1000000000000001</c:v>
                </c:pt>
                <c:pt idx="8">
                  <c:v>0.72</c:v>
                </c:pt>
                <c:pt idx="9">
                  <c:v>0.26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1DA-4B25-AE90-559F348A2D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58712016"/>
        <c:axId val="258712408"/>
      </c:bubbleChart>
      <c:valAx>
        <c:axId val="25871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SKT</a:t>
                </a:r>
                <a:r>
                  <a:rPr lang="zh-CN"/>
                  <a:t>优先度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58712408"/>
        <c:crosses val="autoZero"/>
        <c:crossBetween val="midCat"/>
      </c:valAx>
      <c:valAx>
        <c:axId val="25871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5G</a:t>
                </a:r>
                <a:r>
                  <a:rPr lang="zh-CN"/>
                  <a:t>相关度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58712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8"/>
          <c:order val="0"/>
          <c:tx>
            <c:strRef>
              <c:f>Sheet1!$AH$53</c:f>
              <c:strCache>
                <c:ptCount val="1"/>
                <c:pt idx="0">
                  <c:v>新媒体 22</c:v>
                </c:pt>
              </c:strCache>
            </c:strRef>
          </c:tx>
          <c:invertIfNegative val="0"/>
          <c:xVal>
            <c:numRef>
              <c:f>Sheet1!$AH$54</c:f>
              <c:numCache>
                <c:formatCode>General</c:formatCode>
                <c:ptCount val="1"/>
                <c:pt idx="0">
                  <c:v>4597</c:v>
                </c:pt>
              </c:numCache>
            </c:numRef>
          </c:xVal>
          <c:yVal>
            <c:numRef>
              <c:f>Sheet1!$AH$55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yVal>
          <c:bubbleSize>
            <c:numRef>
              <c:f>Sheet1!$AH$56</c:f>
              <c:numCache>
                <c:formatCode>0_ </c:formatCode>
                <c:ptCount val="1"/>
                <c:pt idx="0">
                  <c:v>459.70000000000005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7A-4F60-95EA-9302E750C45E}"/>
            </c:ext>
          </c:extLst>
        </c:ser>
        <c:ser>
          <c:idx val="9"/>
          <c:order val="1"/>
          <c:tx>
            <c:strRef>
              <c:f>Sheet1!$AI$53</c:f>
              <c:strCache>
                <c:ptCount val="1"/>
                <c:pt idx="0">
                  <c:v>新制造22</c:v>
                </c:pt>
              </c:strCache>
            </c:strRef>
          </c:tx>
          <c:spPr>
            <a:ln w="25400"/>
          </c:spPr>
          <c:invertIfNegative val="0"/>
          <c:xVal>
            <c:numRef>
              <c:f>Sheet1!$AI$54</c:f>
              <c:numCache>
                <c:formatCode>General</c:formatCode>
                <c:ptCount val="1"/>
                <c:pt idx="0">
                  <c:v>10268</c:v>
                </c:pt>
              </c:numCache>
            </c:numRef>
          </c:xVal>
          <c:yVal>
            <c:numRef>
              <c:f>Sheet1!$AI$55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bubbleSize>
            <c:numRef>
              <c:f>Sheet1!$AI$56</c:f>
              <c:numCache>
                <c:formatCode>0_ </c:formatCode>
                <c:ptCount val="1"/>
                <c:pt idx="0">
                  <c:v>2053.6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7A-4F60-95EA-9302E750C45E}"/>
            </c:ext>
          </c:extLst>
        </c:ser>
        <c:ser>
          <c:idx val="10"/>
          <c:order val="2"/>
          <c:tx>
            <c:strRef>
              <c:f>Sheet1!$AJ$53</c:f>
              <c:strCache>
                <c:ptCount val="1"/>
                <c:pt idx="0">
                  <c:v>医疗22</c:v>
                </c:pt>
              </c:strCache>
            </c:strRef>
          </c:tx>
          <c:spPr>
            <a:ln w="25400"/>
          </c:spPr>
          <c:invertIfNegative val="0"/>
          <c:xVal>
            <c:numRef>
              <c:f>Sheet1!$AJ$54</c:f>
              <c:numCache>
                <c:formatCode>General</c:formatCode>
                <c:ptCount val="1"/>
                <c:pt idx="0">
                  <c:v>510</c:v>
                </c:pt>
              </c:numCache>
            </c:numRef>
          </c:xVal>
          <c:yVal>
            <c:numRef>
              <c:f>Sheet1!$AJ$55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Sheet1!$AJ$56</c:f>
              <c:numCache>
                <c:formatCode>0_ </c:formatCode>
                <c:ptCount val="1"/>
                <c:pt idx="0">
                  <c:v>51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B7A-4F60-95EA-9302E750C45E}"/>
            </c:ext>
          </c:extLst>
        </c:ser>
        <c:ser>
          <c:idx val="11"/>
          <c:order val="3"/>
          <c:tx>
            <c:strRef>
              <c:f>Sheet1!$AK$53</c:f>
              <c:strCache>
                <c:ptCount val="1"/>
                <c:pt idx="0">
                  <c:v>政府、安防22</c:v>
                </c:pt>
              </c:strCache>
            </c:strRef>
          </c:tx>
          <c:spPr>
            <a:ln w="25400"/>
          </c:spPr>
          <c:invertIfNegative val="0"/>
          <c:xVal>
            <c:numRef>
              <c:f>Sheet1!$AK$54</c:f>
              <c:numCache>
                <c:formatCode>General</c:formatCode>
                <c:ptCount val="1"/>
                <c:pt idx="0">
                  <c:v>6904</c:v>
                </c:pt>
              </c:numCache>
            </c:numRef>
          </c:xVal>
          <c:yVal>
            <c:numRef>
              <c:f>Sheet1!$AK$55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bubbleSize>
            <c:numRef>
              <c:f>Sheet1!$AK$56</c:f>
              <c:numCache>
                <c:formatCode>0_ </c:formatCode>
                <c:ptCount val="1"/>
                <c:pt idx="0">
                  <c:v>96.044960000000032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7A-4F60-95EA-9302E750C45E}"/>
            </c:ext>
          </c:extLst>
        </c:ser>
        <c:ser>
          <c:idx val="12"/>
          <c:order val="4"/>
          <c:tx>
            <c:strRef>
              <c:f>Sheet1!$AL$53</c:f>
              <c:strCache>
                <c:ptCount val="1"/>
                <c:pt idx="0">
                  <c:v>交通22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Sheet1!$AL$54</c:f>
              <c:numCache>
                <c:formatCode>General</c:formatCode>
                <c:ptCount val="1"/>
                <c:pt idx="0">
                  <c:v>2868</c:v>
                </c:pt>
              </c:numCache>
            </c:numRef>
          </c:xVal>
          <c:yVal>
            <c:numRef>
              <c:f>Sheet1!$AL$55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Sheet1!$AL$56</c:f>
              <c:numCache>
                <c:formatCode>0_ </c:formatCode>
                <c:ptCount val="1"/>
                <c:pt idx="0">
                  <c:v>286.8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B7A-4F60-95EA-9302E750C45E}"/>
            </c:ext>
          </c:extLst>
        </c:ser>
        <c:ser>
          <c:idx val="13"/>
          <c:order val="5"/>
          <c:tx>
            <c:strRef>
              <c:f>Sheet1!$AM$53</c:f>
              <c:strCache>
                <c:ptCount val="1"/>
                <c:pt idx="0">
                  <c:v>能源电力22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Sheet1!$AM$54</c:f>
              <c:numCache>
                <c:formatCode>General</c:formatCode>
                <c:ptCount val="1"/>
                <c:pt idx="0">
                  <c:v>1809.5060000000001</c:v>
                </c:pt>
              </c:numCache>
            </c:numRef>
          </c:xVal>
          <c:yVal>
            <c:numRef>
              <c:f>Sheet1!$AM$55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Sheet1!$AM$56</c:f>
              <c:numCache>
                <c:formatCode>0_ </c:formatCode>
                <c:ptCount val="1"/>
                <c:pt idx="0">
                  <c:v>180.95060000000001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B7A-4F60-95EA-9302E750C45E}"/>
            </c:ext>
          </c:extLst>
        </c:ser>
        <c:ser>
          <c:idx val="14"/>
          <c:order val="6"/>
          <c:tx>
            <c:strRef>
              <c:f>Sheet1!$AN$53</c:f>
              <c:strCache>
                <c:ptCount val="1"/>
                <c:pt idx="0">
                  <c:v>教育22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Sheet1!$AN$54</c:f>
              <c:numCache>
                <c:formatCode>General</c:formatCode>
                <c:ptCount val="1"/>
                <c:pt idx="0">
                  <c:v>4442</c:v>
                </c:pt>
              </c:numCache>
            </c:numRef>
          </c:xVal>
          <c:yVal>
            <c:numRef>
              <c:f>Sheet1!$AN$55</c:f>
              <c:numCache>
                <c:formatCode>General</c:formatCode>
                <c:ptCount val="1"/>
                <c:pt idx="0">
                  <c:v>1.3</c:v>
                </c:pt>
              </c:numCache>
            </c:numRef>
          </c:yVal>
          <c:bubbleSize>
            <c:numRef>
              <c:f>Sheet1!$AN$56</c:f>
              <c:numCache>
                <c:formatCode>0_ </c:formatCode>
                <c:ptCount val="1"/>
                <c:pt idx="0">
                  <c:v>222.10000000000002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B7A-4F60-95EA-9302E750C45E}"/>
            </c:ext>
          </c:extLst>
        </c:ser>
        <c:ser>
          <c:idx val="0"/>
          <c:order val="7"/>
          <c:tx>
            <c:strRef>
              <c:f>Sheet1!$AH$53</c:f>
              <c:strCache>
                <c:ptCount val="1"/>
                <c:pt idx="0">
                  <c:v>新媒体 22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Sheet1!$AH$54</c:f>
              <c:numCache>
                <c:formatCode>General</c:formatCode>
                <c:ptCount val="1"/>
                <c:pt idx="0">
                  <c:v>4597</c:v>
                </c:pt>
              </c:numCache>
            </c:numRef>
          </c:xVal>
          <c:yVal>
            <c:numRef>
              <c:f>Sheet1!$AH$55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yVal>
          <c:bubbleSize>
            <c:numRef>
              <c:f>Sheet1!$AH$56</c:f>
              <c:numCache>
                <c:formatCode>0_ </c:formatCode>
                <c:ptCount val="1"/>
                <c:pt idx="0">
                  <c:v>459.70000000000005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B7A-4F60-95EA-9302E750C45E}"/>
            </c:ext>
          </c:extLst>
        </c:ser>
        <c:ser>
          <c:idx val="1"/>
          <c:order val="8"/>
          <c:tx>
            <c:strRef>
              <c:f>Sheet1!$AI$53</c:f>
              <c:strCache>
                <c:ptCount val="1"/>
                <c:pt idx="0">
                  <c:v>新制造22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Sheet1!$AI$54</c:f>
              <c:numCache>
                <c:formatCode>General</c:formatCode>
                <c:ptCount val="1"/>
                <c:pt idx="0">
                  <c:v>10268</c:v>
                </c:pt>
              </c:numCache>
            </c:numRef>
          </c:xVal>
          <c:yVal>
            <c:numRef>
              <c:f>Sheet1!$AI$55</c:f>
              <c:numCache>
                <c:formatCode>General</c:formatCode>
                <c:ptCount val="1"/>
                <c:pt idx="0">
                  <c:v>4</c:v>
                </c:pt>
              </c:numCache>
            </c:numRef>
          </c:yVal>
          <c:bubbleSize>
            <c:numRef>
              <c:f>Sheet1!$AI$56</c:f>
              <c:numCache>
                <c:formatCode>0_ </c:formatCode>
                <c:ptCount val="1"/>
                <c:pt idx="0">
                  <c:v>2053.6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B7A-4F60-95EA-9302E750C45E}"/>
            </c:ext>
          </c:extLst>
        </c:ser>
        <c:ser>
          <c:idx val="2"/>
          <c:order val="9"/>
          <c:tx>
            <c:strRef>
              <c:f>Sheet1!$AJ$53</c:f>
              <c:strCache>
                <c:ptCount val="1"/>
                <c:pt idx="0">
                  <c:v>医疗22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Sheet1!$AJ$54</c:f>
              <c:numCache>
                <c:formatCode>General</c:formatCode>
                <c:ptCount val="1"/>
                <c:pt idx="0">
                  <c:v>510</c:v>
                </c:pt>
              </c:numCache>
            </c:numRef>
          </c:xVal>
          <c:yVal>
            <c:numRef>
              <c:f>Sheet1!$AJ$55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Sheet1!$AJ$56</c:f>
              <c:numCache>
                <c:formatCode>0_ </c:formatCode>
                <c:ptCount val="1"/>
                <c:pt idx="0">
                  <c:v>51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B7A-4F60-95EA-9302E750C45E}"/>
            </c:ext>
          </c:extLst>
        </c:ser>
        <c:ser>
          <c:idx val="3"/>
          <c:order val="10"/>
          <c:tx>
            <c:strRef>
              <c:f>Sheet1!$AK$53</c:f>
              <c:strCache>
                <c:ptCount val="1"/>
                <c:pt idx="0">
                  <c:v>政府、安防22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Sheet1!$AK$54</c:f>
              <c:numCache>
                <c:formatCode>General</c:formatCode>
                <c:ptCount val="1"/>
                <c:pt idx="0">
                  <c:v>6904</c:v>
                </c:pt>
              </c:numCache>
            </c:numRef>
          </c:xVal>
          <c:yVal>
            <c:numRef>
              <c:f>Sheet1!$AK$55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bubbleSize>
            <c:numRef>
              <c:f>Sheet1!$AK$56</c:f>
              <c:numCache>
                <c:formatCode>0_ </c:formatCode>
                <c:ptCount val="1"/>
                <c:pt idx="0">
                  <c:v>96.044960000000032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B7A-4F60-95EA-9302E750C45E}"/>
            </c:ext>
          </c:extLst>
        </c:ser>
        <c:ser>
          <c:idx val="4"/>
          <c:order val="11"/>
          <c:tx>
            <c:strRef>
              <c:f>Sheet1!$AL$53</c:f>
              <c:strCache>
                <c:ptCount val="1"/>
                <c:pt idx="0">
                  <c:v>交通22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Sheet1!$AL$54</c:f>
              <c:numCache>
                <c:formatCode>General</c:formatCode>
                <c:ptCount val="1"/>
                <c:pt idx="0">
                  <c:v>2868</c:v>
                </c:pt>
              </c:numCache>
            </c:numRef>
          </c:xVal>
          <c:yVal>
            <c:numRef>
              <c:f>Sheet1!$AL$55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Sheet1!$AL$56</c:f>
              <c:numCache>
                <c:formatCode>0_ </c:formatCode>
                <c:ptCount val="1"/>
                <c:pt idx="0">
                  <c:v>286.8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B7A-4F60-95EA-9302E750C45E}"/>
            </c:ext>
          </c:extLst>
        </c:ser>
        <c:ser>
          <c:idx val="5"/>
          <c:order val="12"/>
          <c:tx>
            <c:strRef>
              <c:f>Sheet1!$AM$53</c:f>
              <c:strCache>
                <c:ptCount val="1"/>
                <c:pt idx="0">
                  <c:v>能源电力22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Sheet1!$AM$54</c:f>
              <c:numCache>
                <c:formatCode>General</c:formatCode>
                <c:ptCount val="1"/>
                <c:pt idx="0">
                  <c:v>1809.5060000000001</c:v>
                </c:pt>
              </c:numCache>
            </c:numRef>
          </c:xVal>
          <c:yVal>
            <c:numRef>
              <c:f>Sheet1!$AM$55</c:f>
              <c:numCache>
                <c:formatCode>General</c:formatCode>
                <c:ptCount val="1"/>
                <c:pt idx="0">
                  <c:v>1.5</c:v>
                </c:pt>
              </c:numCache>
            </c:numRef>
          </c:yVal>
          <c:bubbleSize>
            <c:numRef>
              <c:f>Sheet1!$AM$56</c:f>
              <c:numCache>
                <c:formatCode>0_ </c:formatCode>
                <c:ptCount val="1"/>
                <c:pt idx="0">
                  <c:v>180.95060000000001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B7A-4F60-95EA-9302E750C45E}"/>
            </c:ext>
          </c:extLst>
        </c:ser>
        <c:ser>
          <c:idx val="6"/>
          <c:order val="13"/>
          <c:tx>
            <c:strRef>
              <c:f>Sheet1!$AN$53</c:f>
              <c:strCache>
                <c:ptCount val="1"/>
                <c:pt idx="0">
                  <c:v>教育22</c:v>
                </c:pt>
              </c:strCache>
            </c:strRef>
          </c:tx>
          <c:spPr>
            <a:solidFill>
              <a:schemeClr val="accent1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Sheet1!$AN$54</c:f>
              <c:numCache>
                <c:formatCode>General</c:formatCode>
                <c:ptCount val="1"/>
                <c:pt idx="0">
                  <c:v>4442</c:v>
                </c:pt>
              </c:numCache>
            </c:numRef>
          </c:xVal>
          <c:yVal>
            <c:numRef>
              <c:f>Sheet1!$AN$55</c:f>
              <c:numCache>
                <c:formatCode>General</c:formatCode>
                <c:ptCount val="1"/>
                <c:pt idx="0">
                  <c:v>1.3</c:v>
                </c:pt>
              </c:numCache>
            </c:numRef>
          </c:yVal>
          <c:bubbleSize>
            <c:numRef>
              <c:f>Sheet1!$AN$56</c:f>
              <c:numCache>
                <c:formatCode>0_ </c:formatCode>
                <c:ptCount val="1"/>
                <c:pt idx="0">
                  <c:v>222.10000000000002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B7A-4F60-95EA-9302E750C45E}"/>
            </c:ext>
          </c:extLst>
        </c:ser>
        <c:ser>
          <c:idx val="7"/>
          <c:order val="14"/>
          <c:tx>
            <c:strRef>
              <c:f>Sheet1!$AO$53</c:f>
              <c:strCache>
                <c:ptCount val="1"/>
                <c:pt idx="0">
                  <c:v>旅游</c:v>
                </c:pt>
              </c:strCache>
            </c:strRef>
          </c:tx>
          <c:spPr>
            <a:ln w="25400">
              <a:noFill/>
            </a:ln>
          </c:spPr>
          <c:invertIfNegative val="0"/>
          <c:xVal>
            <c:numRef>
              <c:f>Sheet1!$AO$54</c:f>
              <c:numCache>
                <c:formatCode>General</c:formatCode>
                <c:ptCount val="1"/>
                <c:pt idx="0">
                  <c:v>3984</c:v>
                </c:pt>
              </c:numCache>
            </c:numRef>
          </c:xVal>
          <c:yVal>
            <c:numRef>
              <c:f>Sheet1!$AO$55</c:f>
              <c:numCache>
                <c:formatCode>General</c:formatCode>
                <c:ptCount val="1"/>
                <c:pt idx="0">
                  <c:v>3.1</c:v>
                </c:pt>
              </c:numCache>
            </c:numRef>
          </c:yVal>
          <c:bubbleSize>
            <c:numRef>
              <c:f>Sheet1!$AO$56</c:f>
              <c:numCache>
                <c:formatCode>General</c:formatCode>
                <c:ptCount val="1"/>
                <c:pt idx="0">
                  <c:v>278.88000000000005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B7A-4F60-95EA-9302E750C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7127600"/>
        <c:axId val="317127992"/>
      </c:bubbleChart>
      <c:valAx>
        <c:axId val="317127600"/>
        <c:scaling>
          <c:orientation val="minMax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7127992"/>
        <c:crosses val="autoZero"/>
        <c:crossBetween val="midCat"/>
      </c:valAx>
      <c:valAx>
        <c:axId val="317127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7127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文化教育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4A-48B5-A929-1D33AD2F395E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4A-48B5-A929-1D33AD2F395E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4A-48B5-A929-1D33AD2F39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4A-48B5-A929-1D33AD2F3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汽车行业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58-4612-A93B-09FCD53E795A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58-4612-A93B-09FCD53E795A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58-4612-A93B-09FCD53E795A}"/>
              </c:ext>
            </c:extLst>
          </c:dPt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58-4612-A93B-09FCD53E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Sheet1!$L$1</c:f>
              <c:strCache>
                <c:ptCount val="1"/>
                <c:pt idx="0">
                  <c:v>农林牧渔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38-41BA-BB63-0297A6E0F2C2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38-41BA-BB63-0297A6E0F2C2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38-41BA-BB63-0297A6E0F2C2}"/>
              </c:ext>
            </c:extLst>
          </c:dPt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Sheet1!$L$2:$L$4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38-41BA-BB63-0297A6E0F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Sheet1!$G$1</c:f>
              <c:strCache>
                <c:ptCount val="1"/>
                <c:pt idx="0">
                  <c:v>休闲娱乐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6F-4157-A0CE-128ACBB95BF3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6F-4157-A0CE-128ACBB95BF3}"/>
              </c:ext>
            </c:extLst>
          </c:dPt>
          <c:dPt>
            <c:idx val="2"/>
            <c:bubble3D val="0"/>
            <c:spPr>
              <a:solidFill>
                <a:srgbClr val="7F7F7F">
                  <a:alpha val="49804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6F-4157-A0CE-128ACBB95B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25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6F-4157-A0CE-128ACBB95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交通物流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6C-4CAA-A54E-5C8C6BB5D0F0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6C-4CAA-A54E-5C8C6BB5D0F0}"/>
              </c:ext>
            </c:extLst>
          </c:dPt>
          <c:dPt>
            <c:idx val="2"/>
            <c:bubble3D val="0"/>
            <c:spPr>
              <a:solidFill>
                <a:srgbClr val="7F7F7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6C-4CAA-A54E-5C8C6BB5D0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6C-4CAA-A54E-5C8C6BB5D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工程建设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30-4188-B4CC-5FDF82C503A8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30-4188-B4CC-5FDF82C503A8}"/>
              </c:ext>
            </c:extLst>
          </c:dPt>
          <c:dPt>
            <c:idx val="2"/>
            <c:bubble3D val="0"/>
            <c:spPr>
              <a:solidFill>
                <a:srgbClr val="BFBFBF">
                  <a:alpha val="49804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30-4188-B4CC-5FDF82C503A8}"/>
              </c:ext>
            </c:extLst>
          </c:dPt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30-4188-B4CC-5FDF82C5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Sheet1!$N$1</c:f>
              <c:strCache>
                <c:ptCount val="1"/>
                <c:pt idx="0">
                  <c:v>安全灾害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9A-4943-88FE-6EECAF46B9E5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9A-4943-88FE-6EECAF46B9E5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  <a:alpha val="50196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9A-4943-88FE-6EECAF46B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Sheet1!$N$2:$N$4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9A-4943-88FE-6EECAF46B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文化教育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28-4001-B3E7-2F48AAED2464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28-4001-B3E7-2F48AAED2464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28-4001-B3E7-2F48AAED24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28-4001-B3E7-2F48AAED2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72AF9-830D-458C-B7FD-BDA7A13766BE}" type="datetimeFigureOut"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2019/6/20</a:t>
            </a:fld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8FF73-56B2-4D9C-BFCF-9B0EE9357507}" type="slidenum"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‹#›</a:t>
            </a:fld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15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51D3-8110-4913-9DAF-9B1D29C20755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349E4-E939-4BCC-B23E-06FE7B980E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42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3969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07942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1897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15869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69825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23802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77762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31736" algn="l" defTabSz="9079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349E4-E939-4BCC-B23E-06FE7B980E87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343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媒体领域，内容的创造、后期制作、分发和消费构成了内容产业链，在电视台、互联网视频、电影制作等在不同环节都需要利用网络和数字化技术提升效率。例如电视台在直播场景中，过去大多是固定机位的，但是随着用户个性化需求的发展，灵活的可移动机位的需求开始出现，微波专用设备或</a:t>
            </a:r>
            <a:r>
              <a:rPr lang="en-US" altLang="zh-CN" dirty="0" smtClean="0"/>
              <a:t>4G</a:t>
            </a:r>
            <a:r>
              <a:rPr lang="zh-CN" altLang="en-US" dirty="0" smtClean="0"/>
              <a:t>虽然可以满足部分需求，但是会有干扰、容量、时延、灵活性等各种问题。这就给</a:t>
            </a:r>
            <a:r>
              <a:rPr lang="en-US" altLang="zh-CN" dirty="0" smtClean="0"/>
              <a:t>5G</a:t>
            </a:r>
            <a:r>
              <a:rPr lang="zh-CN" altLang="en-US" dirty="0" smtClean="0"/>
              <a:t>带来了机会，利用大带宽能力来实现新鲜视角个性化的直播体验。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4E8E-25DD-4DAF-9894-B628009DAD6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02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4E8E-25DD-4DAF-9894-B628009DAD68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08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104875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dirty="0"/>
          </a:p>
        </p:txBody>
      </p:sp>
      <p:sp>
        <p:nvSpPr>
          <p:cNvPr id="104875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AB435-B19C-4520-9117-D2039620E9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767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349E4-E939-4BCC-B23E-06FE7B980E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0E75-5099-4178-8F86-ABA691476C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56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0E75-5099-4178-8F86-ABA691476C0B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63159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0E75-5099-4178-8F86-ABA691476C0B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4018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4E8E-25DD-4DAF-9894-B628009DAD6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9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0688" y="1241425"/>
            <a:ext cx="595630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7942DF-0CA4-4A5A-AB49-1278D2F1878B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5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4E8E-25DD-4DAF-9894-B628009DAD6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5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24E8E-25DD-4DAF-9894-B628009DAD68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1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349E4-E939-4BCC-B23E-06FE7B980E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88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349E4-E939-4BCC-B23E-06FE7B980E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15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349E4-E939-4BCC-B23E-06FE7B980E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7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104875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dirty="0"/>
          </a:p>
        </p:txBody>
      </p:sp>
      <p:sp>
        <p:nvSpPr>
          <p:cNvPr id="104875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AB435-B19C-4520-9117-D2039620E9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5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55" descr="色条 拷贝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9"/>
          <a:stretch/>
        </p:blipFill>
        <p:spPr bwMode="auto">
          <a:xfrm>
            <a:off x="4" y="1500188"/>
            <a:ext cx="14412182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7349" r="79589" b="58729"/>
          <a:stretch/>
        </p:blipFill>
        <p:spPr bwMode="auto">
          <a:xfrm>
            <a:off x="12064890" y="240174"/>
            <a:ext cx="1974914" cy="11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8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2251706" y="992779"/>
            <a:ext cx="2082649" cy="3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89" tIns="45405" rIns="90789" bIns="45405"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 bwMode="auto">
          <a:xfrm>
            <a:off x="4" y="1166401"/>
            <a:ext cx="1440000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40005" dist="20320" dir="5400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灯片编号占位符 4"/>
          <p:cNvSpPr txBox="1">
            <a:spLocks/>
          </p:cNvSpPr>
          <p:nvPr userDrawn="1"/>
        </p:nvSpPr>
        <p:spPr>
          <a:xfrm>
            <a:off x="13688877" y="7528748"/>
            <a:ext cx="537751" cy="456361"/>
          </a:xfrm>
          <a:prstGeom prst="rect">
            <a:avLst/>
          </a:prstGeom>
        </p:spPr>
        <p:txBody>
          <a:bodyPr vert="horz" wrap="square" lIns="81059" tIns="40531" rIns="81059" bIns="40531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810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423D4-94D9-40DD-A71C-765341AA717E}" type="slidenum">
              <a:rPr kumimoji="0" lang="zh-CN" altLang="en-US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pPr marL="0" marR="0" lvl="0" indent="0" algn="ctr" defTabSz="810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7349" r="79589" b="58729"/>
          <a:stretch/>
        </p:blipFill>
        <p:spPr bwMode="auto">
          <a:xfrm>
            <a:off x="12263237" y="142287"/>
            <a:ext cx="1974914" cy="11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77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907" y="538703"/>
            <a:ext cx="12681029" cy="11732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405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01218" indent="0" algn="ctr">
              <a:buNone/>
              <a:defRPr sz="3100"/>
            </a:lvl2pPr>
            <a:lvl3pPr marL="1402433" indent="0" algn="ctr">
              <a:buNone/>
              <a:defRPr sz="2800"/>
            </a:lvl3pPr>
            <a:lvl4pPr marL="2103652" indent="0" algn="ctr">
              <a:buNone/>
              <a:defRPr sz="2500"/>
            </a:lvl4pPr>
            <a:lvl5pPr marL="2804869" indent="0" algn="ctr">
              <a:buNone/>
              <a:defRPr sz="2500"/>
            </a:lvl5pPr>
            <a:lvl6pPr marL="3506085" indent="0" algn="ctr">
              <a:buNone/>
              <a:defRPr sz="2500"/>
            </a:lvl6pPr>
            <a:lvl7pPr marL="4207302" indent="0" algn="ctr">
              <a:buNone/>
              <a:defRPr sz="2500"/>
            </a:lvl7pPr>
            <a:lvl8pPr marL="4908521" indent="0" algn="ctr">
              <a:buNone/>
              <a:defRPr sz="2500"/>
            </a:lvl8pPr>
            <a:lvl9pPr marL="5609736" indent="0" algn="ctr">
              <a:buNone/>
              <a:defRPr sz="2500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70037" y="1773877"/>
            <a:ext cx="12672666" cy="5539519"/>
          </a:xfrm>
          <a:prstGeom prst="rect">
            <a:avLst/>
          </a:prstGeom>
        </p:spPr>
        <p:txBody>
          <a:bodyPr lIns="0" tIns="0" rIns="0" bIns="0"/>
          <a:lstStyle>
            <a:lvl1pPr marL="14609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426781" algn="ctr"/>
              </a:tabLst>
              <a:defRPr sz="21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620871" indent="-202087">
              <a:buFont typeface="Arial" panose="020B0604020202020204" pitchFamily="34" charset="0"/>
              <a:buChar char="•"/>
              <a:tabLst>
                <a:tab pos="1426781" algn="ctr"/>
              </a:tabLst>
              <a:defRPr sz="1500" baseline="0"/>
            </a:lvl2pPr>
            <a:lvl3pPr marL="620871" indent="-202087">
              <a:buFont typeface="Arial" panose="020B0604020202020204" pitchFamily="34" charset="0"/>
              <a:buChar char="•"/>
              <a:tabLst>
                <a:tab pos="1426781" algn="ctr"/>
              </a:tabLst>
              <a:defRPr sz="1500" baseline="0"/>
            </a:lvl3pPr>
            <a:lvl4pPr marL="620871" indent="-202087">
              <a:buFont typeface="Arial" panose="020B0604020202020204" pitchFamily="34" charset="0"/>
              <a:buChar char="•"/>
              <a:tabLst>
                <a:tab pos="1426781" algn="ctr"/>
              </a:tabLst>
              <a:defRPr sz="1500" baseline="0"/>
            </a:lvl4pPr>
            <a:lvl5pPr marL="620871" indent="-202087">
              <a:buFont typeface="Arial" panose="020B0604020202020204" pitchFamily="34" charset="0"/>
              <a:buChar char="•"/>
              <a:tabLst>
                <a:tab pos="1426781" algn="ctr"/>
              </a:tabLst>
              <a:defRPr sz="15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0614"/>
            <a:ext cx="13663328" cy="766820"/>
          </a:xfrm>
          <a:prstGeom prst="rect">
            <a:avLst/>
          </a:prstGeom>
        </p:spPr>
        <p:txBody>
          <a:bodyPr lIns="107991" tIns="53995" rIns="107991" bIns="5399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097070" y="7653207"/>
            <a:ext cx="1869402" cy="307478"/>
          </a:xfrm>
          <a:prstGeom prst="rect">
            <a:avLst/>
          </a:prstGeom>
          <a:ln/>
        </p:spPr>
        <p:txBody>
          <a:bodyPr lIns="107991" tIns="53995" rIns="107991" bIns="53995"/>
          <a:lstStyle>
            <a:lvl1pPr>
              <a:defRPr/>
            </a:lvl1pPr>
          </a:lstStyle>
          <a:p>
            <a:pPr>
              <a:defRPr/>
            </a:pPr>
            <a:fld id="{E1C82450-7DE4-4E06-B176-57A94BE7DF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945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lIns="128565" tIns="64282" rIns="128565" bIns="64282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lIns="128565" tIns="64282" rIns="128565" bIns="6428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lIns="128565" tIns="64282" rIns="128565" bIns="64282"/>
          <a:lstStyle/>
          <a:p>
            <a:fld id="{80F80B1B-3203-4017-A357-57C998727293}" type="datetimeFigureOut">
              <a:rPr lang="zh-CN" altLang="en-US" smtClean="0"/>
              <a:t>2019/6/20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lIns="128565" tIns="64282" rIns="128565" bIns="64282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lIns="128565" tIns="64282" rIns="128565" bIns="64282"/>
          <a:lstStyle/>
          <a:p>
            <a:fld id="{6E0DA404-56BA-47BF-8376-AEB5BA8582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291" y="171194"/>
            <a:ext cx="2001579" cy="84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8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5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1072269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060" indent="-268060" algn="l" defTabSz="1072269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204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342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67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607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742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874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013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57144" indent="-268060" algn="l" defTabSz="1072269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131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269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402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537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674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805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942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074" algn="l" defTabSz="107226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9.xml"/><Relationship Id="rId3" Type="http://schemas.openxmlformats.org/officeDocument/2006/relationships/image" Target="../media/image103.pn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6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image" Target="../media/image105.png"/><Relationship Id="rId15" Type="http://schemas.openxmlformats.org/officeDocument/2006/relationships/chart" Target="../charts/chart11.xml"/><Relationship Id="rId10" Type="http://schemas.openxmlformats.org/officeDocument/2006/relationships/chart" Target="../charts/chart6.xml"/><Relationship Id="rId4" Type="http://schemas.openxmlformats.org/officeDocument/2006/relationships/image" Target="../media/image104.png"/><Relationship Id="rId9" Type="http://schemas.openxmlformats.org/officeDocument/2006/relationships/chart" Target="../charts/chart5.xml"/><Relationship Id="rId1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image" Target="../media/image117.png"/><Relationship Id="rId18" Type="http://schemas.openxmlformats.org/officeDocument/2006/relationships/image" Target="../media/image12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12" Type="http://schemas.openxmlformats.org/officeDocument/2006/relationships/image" Target="../media/image116.png"/><Relationship Id="rId17" Type="http://schemas.openxmlformats.org/officeDocument/2006/relationships/image" Target="../media/image121.jpg"/><Relationship Id="rId2" Type="http://schemas.openxmlformats.org/officeDocument/2006/relationships/image" Target="../media/image106.jpeg"/><Relationship Id="rId16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11" Type="http://schemas.openxmlformats.org/officeDocument/2006/relationships/image" Target="../media/image115.png"/><Relationship Id="rId5" Type="http://schemas.openxmlformats.org/officeDocument/2006/relationships/image" Target="../media/image109.jpeg"/><Relationship Id="rId15" Type="http://schemas.openxmlformats.org/officeDocument/2006/relationships/image" Target="../media/image119.png"/><Relationship Id="rId10" Type="http://schemas.openxmlformats.org/officeDocument/2006/relationships/image" Target="../media/image114.jpeg"/><Relationship Id="rId19" Type="http://schemas.openxmlformats.org/officeDocument/2006/relationships/image" Target="../media/image123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Relationship Id="rId14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emf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microsoft.com/office/2007/relationships/hdphoto" Target="../media/hdphoto1.wdp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1.png"/><Relationship Id="rId18" Type="http://schemas.openxmlformats.org/officeDocument/2006/relationships/image" Target="../media/image66.gif"/><Relationship Id="rId26" Type="http://schemas.openxmlformats.org/officeDocument/2006/relationships/image" Target="../media/image74.png"/><Relationship Id="rId3" Type="http://schemas.openxmlformats.org/officeDocument/2006/relationships/image" Target="../media/image52.jpe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7" Type="http://schemas.openxmlformats.org/officeDocument/2006/relationships/image" Target="../media/image56.jpe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jpeg"/><Relationship Id="rId38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gif"/><Relationship Id="rId20" Type="http://schemas.openxmlformats.org/officeDocument/2006/relationships/image" Target="../media/image68.png"/><Relationship Id="rId29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jpeg"/><Relationship Id="rId37" Type="http://schemas.openxmlformats.org/officeDocument/2006/relationships/image" Target="../media/image85.png"/><Relationship Id="rId5" Type="http://schemas.openxmlformats.org/officeDocument/2006/relationships/image" Target="../media/image54.jpeg"/><Relationship Id="rId15" Type="http://schemas.openxmlformats.org/officeDocument/2006/relationships/image" Target="../media/image63.png"/><Relationship Id="rId23" Type="http://schemas.openxmlformats.org/officeDocument/2006/relationships/image" Target="../media/image71.jpe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image" Target="../media/image58.png"/><Relationship Id="rId19" Type="http://schemas.openxmlformats.org/officeDocument/2006/relationships/image" Target="../media/image67.jpeg"/><Relationship Id="rId31" Type="http://schemas.openxmlformats.org/officeDocument/2006/relationships/image" Target="../media/image79.jpeg"/><Relationship Id="rId4" Type="http://schemas.openxmlformats.org/officeDocument/2006/relationships/image" Target="../media/image53.png"/><Relationship Id="rId9" Type="http://schemas.openxmlformats.org/officeDocument/2006/relationships/hyperlink" Target="http://upload.wikimedia.org/wikipedia/en/4/43/Att_svg.svg" TargetMode="External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jpeg"/><Relationship Id="rId30" Type="http://schemas.openxmlformats.org/officeDocument/2006/relationships/image" Target="../media/image78.png"/><Relationship Id="rId35" Type="http://schemas.openxmlformats.org/officeDocument/2006/relationships/image" Target="../media/image8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jpe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23"/>
          <p:cNvSpPr txBox="1"/>
          <p:nvPr>
            <p:custDataLst>
              <p:tags r:id="rId1"/>
            </p:custDataLst>
          </p:nvPr>
        </p:nvSpPr>
        <p:spPr>
          <a:xfrm>
            <a:off x="76255" y="2031543"/>
            <a:ext cx="14317883" cy="29084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907942">
              <a:lnSpc>
                <a:spcPct val="150000"/>
              </a:lnSpc>
            </a:pPr>
            <a:r>
              <a:rPr lang="en-US" altLang="zh-CN" sz="6000" b="1" spc="2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6000" b="1" spc="2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引领</a:t>
            </a:r>
            <a:r>
              <a:rPr lang="zh-CN" altLang="en-US" sz="6000" b="1" spc="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6000" b="1" spc="2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聚合</a:t>
            </a:r>
            <a:r>
              <a:rPr lang="zh-CN" altLang="en-US" sz="6000" b="1" spc="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赋能</a:t>
            </a:r>
            <a:endParaRPr lang="en-US" altLang="zh-CN" sz="6000" b="1" spc="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907942">
              <a:lnSpc>
                <a:spcPct val="150000"/>
              </a:lnSpc>
            </a:pPr>
            <a:r>
              <a:rPr lang="zh-CN" altLang="en-US" sz="6600" b="1" spc="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打造</a:t>
            </a:r>
            <a:r>
              <a:rPr lang="zh-CN" altLang="en-US" sz="6600" b="1" spc="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产业生态，助力转型</a:t>
            </a:r>
            <a:r>
              <a:rPr lang="zh-CN" altLang="en-US" sz="6600" b="1" spc="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升级</a:t>
            </a:r>
            <a:endParaRPr lang="en-US" altLang="zh-CN" sz="6600" b="1" spc="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PA_文本框 41"/>
          <p:cNvSpPr txBox="1"/>
          <p:nvPr>
            <p:custDataLst>
              <p:tags r:id="rId2"/>
            </p:custDataLst>
          </p:nvPr>
        </p:nvSpPr>
        <p:spPr>
          <a:xfrm>
            <a:off x="2249424" y="6683653"/>
            <a:ext cx="10497312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907942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中国联合网络通信有限公司南京市分公司</a:t>
            </a:r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algn="ctr" defTabSz="907942"/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</a:rPr>
              <a:t>苗玉斌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78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4">
            <a:extLst>
              <a:ext uri="{FF2B5EF4-FFF2-40B4-BE49-F238E27FC236}">
                <a16:creationId xmlns:a16="http://schemas.microsoft.com/office/drawing/2014/main" xmlns="" id="{ACCBC2B7-33AA-4752-92D0-33A33BC8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/>
              <a:t>日本</a:t>
            </a:r>
            <a:r>
              <a:rPr lang="en-US" altLang="zh-CN" dirty="0"/>
              <a:t>5G</a:t>
            </a:r>
            <a:r>
              <a:rPr lang="zh-CN" altLang="en-US" dirty="0"/>
              <a:t>相关业务</a:t>
            </a:r>
            <a:r>
              <a:rPr lang="zh-CN" altLang="en-US" dirty="0" smtClean="0"/>
              <a:t>商用路标</a:t>
            </a:r>
            <a:endParaRPr lang="zh-CN" altLang="en-US" dirty="0"/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xmlns="" id="{706CE680-21E9-4E73-8A0A-90BA502500D2}"/>
              </a:ext>
            </a:extLst>
          </p:cNvPr>
          <p:cNvSpPr txBox="1"/>
          <p:nvPr/>
        </p:nvSpPr>
        <p:spPr>
          <a:xfrm>
            <a:off x="39276" y="7790509"/>
            <a:ext cx="13020471" cy="309093"/>
          </a:xfrm>
          <a:prstGeom prst="rect">
            <a:avLst/>
          </a:prstGeom>
          <a:noFill/>
        </p:spPr>
        <p:txBody>
          <a:bodyPr wrap="square" lIns="107228" tIns="53619" rIns="107228" bIns="53619" rtlCol="0">
            <a:spAutoFit/>
          </a:bodyPr>
          <a:lstStyle/>
          <a:p>
            <a:r>
              <a:rPr lang="zh-CN" altLang="en-US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来源：华为咨询</a:t>
            </a:r>
            <a:endParaRPr lang="en-US" sz="13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xmlns="" id="{EFEAAD5D-45F3-4EF6-A2E5-19BE88CC917C}"/>
              </a:ext>
            </a:extLst>
          </p:cNvPr>
          <p:cNvGrpSpPr/>
          <p:nvPr/>
        </p:nvGrpSpPr>
        <p:grpSpPr>
          <a:xfrm>
            <a:off x="1291172" y="2097128"/>
            <a:ext cx="11817878" cy="4957602"/>
            <a:chOff x="1239163" y="1333732"/>
            <a:chExt cx="10005653" cy="4197736"/>
          </a:xfrm>
        </p:grpSpPr>
        <p:pic>
          <p:nvPicPr>
            <p:cNvPr id="81" name="Picture 24" descr="ãtokyo olympic 2020ãã®ç»åæ¤ç´¢çµæ">
              <a:extLst>
                <a:ext uri="{FF2B5EF4-FFF2-40B4-BE49-F238E27FC236}">
                  <a16:creationId xmlns:a16="http://schemas.microsoft.com/office/drawing/2014/main" xmlns="" id="{CF880383-18E0-40CA-9F3B-D8B68F644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18205">
              <a:off x="2675972" y="3871793"/>
              <a:ext cx="1123956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6" descr="ãrugby tokyo 2019ãã®ç»åæ¤ç´¢çµæ">
              <a:extLst>
                <a:ext uri="{FF2B5EF4-FFF2-40B4-BE49-F238E27FC236}">
                  <a16:creationId xmlns:a16="http://schemas.microsoft.com/office/drawing/2014/main" xmlns="" id="{422FB288-7B07-4274-93A6-15637439B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1110">
              <a:off x="1585178" y="4498021"/>
              <a:ext cx="63275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1">
              <a:extLst>
                <a:ext uri="{FF2B5EF4-FFF2-40B4-BE49-F238E27FC236}">
                  <a16:creationId xmlns:a16="http://schemas.microsoft.com/office/drawing/2014/main" xmlns="" id="{AB709607-33F4-47F4-B052-BA65E6F33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30062">
              <a:off x="7762474" y="1469360"/>
              <a:ext cx="847112" cy="792000"/>
            </a:xfrm>
            <a:prstGeom prst="rect">
              <a:avLst/>
            </a:prstGeom>
          </p:spPr>
        </p:pic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xmlns="" id="{9D0F2968-CE05-42D8-8862-F4C7BF57FCC6}"/>
                </a:ext>
              </a:extLst>
            </p:cNvPr>
            <p:cNvSpPr/>
            <p:nvPr/>
          </p:nvSpPr>
          <p:spPr>
            <a:xfrm rot="20107666">
              <a:off x="1239163" y="5253327"/>
              <a:ext cx="1864995" cy="278141"/>
            </a:xfrm>
            <a:prstGeom prst="homePlate">
              <a:avLst/>
            </a:prstGeom>
            <a:solidFill>
              <a:srgbClr val="FF0000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72363"/>
              <a:r>
                <a:rPr lang="en-US" altLang="zh-CN" sz="19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2019</a:t>
              </a:r>
              <a:endParaRPr lang="en-US" sz="19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Rectangle 43">
              <a:extLst>
                <a:ext uri="{FF2B5EF4-FFF2-40B4-BE49-F238E27FC236}">
                  <a16:creationId xmlns:a16="http://schemas.microsoft.com/office/drawing/2014/main" xmlns="" id="{9EB71F82-F738-411D-9F2C-8DFEBDC0AC7D}"/>
                </a:ext>
              </a:extLst>
            </p:cNvPr>
            <p:cNvSpPr/>
            <p:nvPr/>
          </p:nvSpPr>
          <p:spPr>
            <a:xfrm rot="20107666">
              <a:off x="2848645" y="4477973"/>
              <a:ext cx="1864995" cy="336551"/>
            </a:xfrm>
            <a:prstGeom prst="chevron">
              <a:avLst/>
            </a:prstGeom>
            <a:solidFill>
              <a:srgbClr val="FF0000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72363"/>
              <a:r>
                <a:rPr lang="en-US" altLang="zh-CN" sz="19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2020</a:t>
              </a:r>
              <a:endParaRPr lang="en-US" sz="19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Rectangle 44">
              <a:extLst>
                <a:ext uri="{FF2B5EF4-FFF2-40B4-BE49-F238E27FC236}">
                  <a16:creationId xmlns:a16="http://schemas.microsoft.com/office/drawing/2014/main" xmlns="" id="{978CFCE2-1BF1-41D1-90A4-4D519C14599C}"/>
                </a:ext>
              </a:extLst>
            </p:cNvPr>
            <p:cNvSpPr/>
            <p:nvPr/>
          </p:nvSpPr>
          <p:spPr>
            <a:xfrm rot="20107666">
              <a:off x="4458126" y="3696486"/>
              <a:ext cx="1864995" cy="407227"/>
            </a:xfrm>
            <a:prstGeom prst="chevron">
              <a:avLst/>
            </a:prstGeom>
            <a:solidFill>
              <a:srgbClr val="FF0000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72363"/>
              <a:r>
                <a:rPr lang="en-US" altLang="zh-CN" sz="19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2021</a:t>
              </a:r>
              <a:endParaRPr lang="en-US" sz="19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Rectangle 45">
              <a:extLst>
                <a:ext uri="{FF2B5EF4-FFF2-40B4-BE49-F238E27FC236}">
                  <a16:creationId xmlns:a16="http://schemas.microsoft.com/office/drawing/2014/main" xmlns="" id="{B5B8644C-ABA1-4620-907D-95998651EBB6}"/>
                </a:ext>
              </a:extLst>
            </p:cNvPr>
            <p:cNvSpPr/>
            <p:nvPr/>
          </p:nvSpPr>
          <p:spPr>
            <a:xfrm rot="20107666">
              <a:off x="7677089" y="2161430"/>
              <a:ext cx="1864995" cy="492745"/>
            </a:xfrm>
            <a:prstGeom prst="chevron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72363"/>
              <a:r>
                <a:rPr lang="en-US" altLang="zh-CN" sz="19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~ 2025 ~</a:t>
              </a:r>
              <a:endParaRPr lang="en-US" sz="19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Rectangle 168">
              <a:extLst>
                <a:ext uri="{FF2B5EF4-FFF2-40B4-BE49-F238E27FC236}">
                  <a16:creationId xmlns:a16="http://schemas.microsoft.com/office/drawing/2014/main" xmlns="" id="{AF552E22-0029-49A2-B248-53426696B145}"/>
                </a:ext>
              </a:extLst>
            </p:cNvPr>
            <p:cNvSpPr/>
            <p:nvPr/>
          </p:nvSpPr>
          <p:spPr>
            <a:xfrm rot="20107666">
              <a:off x="9193321" y="1333732"/>
              <a:ext cx="2051495" cy="655844"/>
            </a:xfrm>
            <a:prstGeom prst="chevron">
              <a:avLst/>
            </a:prstGeom>
            <a:solidFill>
              <a:srgbClr val="FF0000">
                <a:alpha val="1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72363"/>
              <a:r>
                <a:rPr lang="en-US" altLang="zh-CN" sz="1900" kern="0" dirty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~</a:t>
              </a:r>
              <a:r>
                <a:rPr lang="ja-JP" altLang="en-US" sz="1900" kern="0" dirty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900" kern="0" dirty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2030 ~</a:t>
              </a:r>
              <a:endParaRPr lang="en-US" sz="1900" kern="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9" name="Rectangle 44">
              <a:extLst>
                <a:ext uri="{FF2B5EF4-FFF2-40B4-BE49-F238E27FC236}">
                  <a16:creationId xmlns:a16="http://schemas.microsoft.com/office/drawing/2014/main" xmlns="" id="{2B6DB154-987C-4CB2-9146-C273D56036B6}"/>
                </a:ext>
              </a:extLst>
            </p:cNvPr>
            <p:cNvSpPr/>
            <p:nvPr/>
          </p:nvSpPr>
          <p:spPr>
            <a:xfrm rot="20107666">
              <a:off x="6067608" y="2929976"/>
              <a:ext cx="1864995" cy="447950"/>
            </a:xfrm>
            <a:prstGeom prst="chevron">
              <a:avLst/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72363"/>
              <a:r>
                <a:rPr lang="en-US" altLang="zh-CN" sz="19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2022</a:t>
              </a:r>
              <a:endParaRPr lang="en-US" sz="19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99" name="Chart 75">
            <a:extLst>
              <a:ext uri="{FF2B5EF4-FFF2-40B4-BE49-F238E27FC236}">
                <a16:creationId xmlns:a16="http://schemas.microsoft.com/office/drawing/2014/main" xmlns="" id="{2E9C2C66-B966-4739-97CF-DE3CEFFAA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109739"/>
              </p:ext>
            </p:extLst>
          </p:nvPr>
        </p:nvGraphicFramePr>
        <p:xfrm>
          <a:off x="3064616" y="6680705"/>
          <a:ext cx="1420178" cy="142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1" name="文本框 12">
            <a:extLst>
              <a:ext uri="{FF2B5EF4-FFF2-40B4-BE49-F238E27FC236}">
                <a16:creationId xmlns:a16="http://schemas.microsoft.com/office/drawing/2014/main" xmlns="" id="{C1FB42A8-4E3E-4676-B30D-888507B53CF3}"/>
              </a:ext>
            </a:extLst>
          </p:cNvPr>
          <p:cNvSpPr txBox="1"/>
          <p:nvPr/>
        </p:nvSpPr>
        <p:spPr>
          <a:xfrm>
            <a:off x="6703881" y="2921817"/>
            <a:ext cx="1324007" cy="1309344"/>
          </a:xfrm>
          <a:prstGeom prst="rect">
            <a:avLst/>
          </a:prstGeom>
          <a:noFill/>
        </p:spPr>
        <p:txBody>
          <a:bodyPr wrap="square" lIns="42211" tIns="53619" rIns="42211" bIns="53619" rtlCol="0">
            <a:spAutoFit/>
          </a:bodyPr>
          <a:lstStyle/>
          <a:p>
            <a:pPr marL="104246" indent="-104246" defTabSz="1072363"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高速公路后车无人卡车队列行驶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04246" indent="-104246" defTabSz="1072363"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高速公路高精度</a:t>
            </a:r>
            <a:r>
              <a:rPr lang="en-US" altLang="zh-CN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动态地图商用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Rectangle 99">
            <a:extLst>
              <a:ext uri="{FF2B5EF4-FFF2-40B4-BE49-F238E27FC236}">
                <a16:creationId xmlns:a16="http://schemas.microsoft.com/office/drawing/2014/main" xmlns="" id="{F2721191-5041-491F-AACA-777F4DA612B6}"/>
              </a:ext>
            </a:extLst>
          </p:cNvPr>
          <p:cNvSpPr/>
          <p:nvPr/>
        </p:nvSpPr>
        <p:spPr>
          <a:xfrm>
            <a:off x="3301240" y="6660290"/>
            <a:ext cx="945156" cy="32714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化教育</a:t>
            </a:r>
            <a:endParaRPr lang="en-US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文本框 12">
            <a:extLst>
              <a:ext uri="{FF2B5EF4-FFF2-40B4-BE49-F238E27FC236}">
                <a16:creationId xmlns:a16="http://schemas.microsoft.com/office/drawing/2014/main" xmlns="" id="{8C7987B3-EE39-480C-99A7-54B0FEB4FA6D}"/>
              </a:ext>
            </a:extLst>
          </p:cNvPr>
          <p:cNvSpPr txBox="1"/>
          <p:nvPr/>
        </p:nvSpPr>
        <p:spPr>
          <a:xfrm>
            <a:off x="2522730" y="7161228"/>
            <a:ext cx="1098770" cy="508838"/>
          </a:xfrm>
          <a:prstGeom prst="rect">
            <a:avLst/>
          </a:prstGeom>
          <a:noFill/>
        </p:spPr>
        <p:txBody>
          <a:bodyPr wrap="non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zh-CN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VR</a:t>
            </a:r>
            <a:r>
              <a:rPr lang="zh-CN" altLang="en-US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博物馆</a:t>
            </a:r>
            <a:endParaRPr lang="en-US" altLang="zh-CN" sz="13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AR</a:t>
            </a:r>
            <a:r>
              <a:rPr lang="zh-CN" altLang="en-US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历史教育</a:t>
            </a:r>
            <a:endParaRPr lang="en-US" altLang="zh-CN" sz="13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文本框 12">
            <a:extLst>
              <a:ext uri="{FF2B5EF4-FFF2-40B4-BE49-F238E27FC236}">
                <a16:creationId xmlns:a16="http://schemas.microsoft.com/office/drawing/2014/main" xmlns="" id="{67954FED-D89E-4C21-A0F5-1DA9FDA4B81A}"/>
              </a:ext>
            </a:extLst>
          </p:cNvPr>
          <p:cNvSpPr txBox="1"/>
          <p:nvPr/>
        </p:nvSpPr>
        <p:spPr>
          <a:xfrm>
            <a:off x="4501127" y="7268396"/>
            <a:ext cx="1098770" cy="508838"/>
          </a:xfrm>
          <a:prstGeom prst="rect">
            <a:avLst/>
          </a:prstGeom>
          <a:noFill/>
        </p:spPr>
        <p:txBody>
          <a:bodyPr wrap="non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智能翻译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AR</a:t>
            </a:r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远程扫雪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" name="文本框 12">
            <a:extLst>
              <a:ext uri="{FF2B5EF4-FFF2-40B4-BE49-F238E27FC236}">
                <a16:creationId xmlns:a16="http://schemas.microsoft.com/office/drawing/2014/main" xmlns="" id="{EAC2561D-0072-4BEE-9184-71A4E05E5EF8}"/>
              </a:ext>
            </a:extLst>
          </p:cNvPr>
          <p:cNvSpPr txBox="1"/>
          <p:nvPr/>
        </p:nvSpPr>
        <p:spPr>
          <a:xfrm>
            <a:off x="7863553" y="5200806"/>
            <a:ext cx="855247" cy="509126"/>
          </a:xfrm>
          <a:prstGeom prst="rect">
            <a:avLst/>
          </a:prstGeom>
          <a:noFill/>
        </p:spPr>
        <p:txBody>
          <a:bodyPr wrap="squar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自动智能扫雪车</a:t>
            </a:r>
            <a:endParaRPr lang="en-US" altLang="zh-CN" sz="13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文本框 12">
            <a:extLst>
              <a:ext uri="{FF2B5EF4-FFF2-40B4-BE49-F238E27FC236}">
                <a16:creationId xmlns:a16="http://schemas.microsoft.com/office/drawing/2014/main" xmlns="" id="{117C2A23-073C-42E4-8481-64F0AA0DC547}"/>
              </a:ext>
            </a:extLst>
          </p:cNvPr>
          <p:cNvSpPr txBox="1"/>
          <p:nvPr/>
        </p:nvSpPr>
        <p:spPr>
          <a:xfrm>
            <a:off x="6270170" y="6727042"/>
            <a:ext cx="1358156" cy="508838"/>
          </a:xfrm>
          <a:prstGeom prst="rect">
            <a:avLst/>
          </a:prstGeom>
          <a:noFill/>
        </p:spPr>
        <p:txBody>
          <a:bodyPr wrap="non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AR</a:t>
            </a:r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灾害训练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远程无人机巡检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TextBox 132">
            <a:extLst>
              <a:ext uri="{FF2B5EF4-FFF2-40B4-BE49-F238E27FC236}">
                <a16:creationId xmlns:a16="http://schemas.microsoft.com/office/drawing/2014/main" xmlns="" id="{33576B22-93D2-4479-8B5C-331DB61F64CA}"/>
              </a:ext>
            </a:extLst>
          </p:cNvPr>
          <p:cNvSpPr txBox="1"/>
          <p:nvPr/>
        </p:nvSpPr>
        <p:spPr>
          <a:xfrm>
            <a:off x="3558004" y="7208996"/>
            <a:ext cx="490735" cy="375597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r>
              <a:rPr lang="en-US" altLang="zh-CN" sz="1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endParaRPr lang="en-US" sz="17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文本框 12">
            <a:extLst>
              <a:ext uri="{FF2B5EF4-FFF2-40B4-BE49-F238E27FC236}">
                <a16:creationId xmlns:a16="http://schemas.microsoft.com/office/drawing/2014/main" xmlns="" id="{8C9E062F-09E9-4AB3-A482-7D38DDE9E452}"/>
              </a:ext>
            </a:extLst>
          </p:cNvPr>
          <p:cNvSpPr txBox="1"/>
          <p:nvPr/>
        </p:nvSpPr>
        <p:spPr>
          <a:xfrm>
            <a:off x="9053294" y="4734802"/>
            <a:ext cx="850406" cy="509126"/>
          </a:xfrm>
          <a:prstGeom prst="rect">
            <a:avLst/>
          </a:prstGeom>
          <a:noFill/>
        </p:spPr>
        <p:txBody>
          <a:bodyPr wrap="squar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无人机等</a:t>
            </a:r>
            <a:r>
              <a:rPr lang="en-US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智能巡检</a:t>
            </a:r>
            <a:endParaRPr lang="en-US" altLang="zh-CN" sz="13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6" name="Hexagon 135">
            <a:extLst>
              <a:ext uri="{FF2B5EF4-FFF2-40B4-BE49-F238E27FC236}">
                <a16:creationId xmlns:a16="http://schemas.microsoft.com/office/drawing/2014/main" xmlns="" id="{5BD2530C-AC42-4919-83DA-F6D5508FE7DE}"/>
              </a:ext>
            </a:extLst>
          </p:cNvPr>
          <p:cNvSpPr/>
          <p:nvPr/>
        </p:nvSpPr>
        <p:spPr>
          <a:xfrm>
            <a:off x="9328639" y="4520619"/>
            <a:ext cx="340163" cy="2551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228" tIns="53619" rIns="107228" bIns="53619" rtlCol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</a:t>
            </a:r>
            <a:endParaRPr lang="en-US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Hexagon 136">
            <a:extLst>
              <a:ext uri="{FF2B5EF4-FFF2-40B4-BE49-F238E27FC236}">
                <a16:creationId xmlns:a16="http://schemas.microsoft.com/office/drawing/2014/main" xmlns="" id="{B88BAF86-2869-4078-8D50-3ABC79ECD3AB}"/>
              </a:ext>
            </a:extLst>
          </p:cNvPr>
          <p:cNvSpPr/>
          <p:nvPr/>
        </p:nvSpPr>
        <p:spPr>
          <a:xfrm>
            <a:off x="8127609" y="4994367"/>
            <a:ext cx="340163" cy="2551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228" tIns="53619" rIns="107228" bIns="53619" rtlCol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</a:t>
            </a:r>
            <a:endParaRPr lang="en-US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9" name="Group 32">
            <a:extLst>
              <a:ext uri="{FF2B5EF4-FFF2-40B4-BE49-F238E27FC236}">
                <a16:creationId xmlns:a16="http://schemas.microsoft.com/office/drawing/2014/main" xmlns="" id="{66EFBB3A-F85B-490D-A678-D9CA14DAAE49}"/>
              </a:ext>
            </a:extLst>
          </p:cNvPr>
          <p:cNvGrpSpPr/>
          <p:nvPr/>
        </p:nvGrpSpPr>
        <p:grpSpPr>
          <a:xfrm>
            <a:off x="11607847" y="4899788"/>
            <a:ext cx="1233089" cy="1385642"/>
            <a:chOff x="10000500" y="5200750"/>
            <a:chExt cx="1044000" cy="1173260"/>
          </a:xfrm>
        </p:grpSpPr>
        <p:graphicFrame>
          <p:nvGraphicFramePr>
            <p:cNvPr id="120" name="Chart 141">
              <a:extLst>
                <a:ext uri="{FF2B5EF4-FFF2-40B4-BE49-F238E27FC236}">
                  <a16:creationId xmlns:a16="http://schemas.microsoft.com/office/drawing/2014/main" xmlns="" id="{E587CB27-E584-47AD-A703-2E6FE50C7358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0000500" y="5330010"/>
            <a:ext cx="1044000" cy="104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1" name="TextBox 142">
              <a:extLst>
                <a:ext uri="{FF2B5EF4-FFF2-40B4-BE49-F238E27FC236}">
                  <a16:creationId xmlns:a16="http://schemas.microsoft.com/office/drawing/2014/main" xmlns="" id="{82C5F920-8980-4009-8F62-DAC38FD77DF4}"/>
                </a:ext>
              </a:extLst>
            </p:cNvPr>
            <p:cNvSpPr txBox="1"/>
            <p:nvPr/>
          </p:nvSpPr>
          <p:spPr>
            <a:xfrm>
              <a:off x="10394135" y="5698122"/>
              <a:ext cx="270352" cy="299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9</a:t>
              </a:r>
              <a:endParaRPr lang="en-US" sz="1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" name="Rectangle 143">
              <a:extLst>
                <a:ext uri="{FF2B5EF4-FFF2-40B4-BE49-F238E27FC236}">
                  <a16:creationId xmlns:a16="http://schemas.microsoft.com/office/drawing/2014/main" xmlns="" id="{AB87D7B3-55CB-40AE-AE0C-523BAB66389C}"/>
                </a:ext>
              </a:extLst>
            </p:cNvPr>
            <p:cNvSpPr/>
            <p:nvPr/>
          </p:nvSpPr>
          <p:spPr>
            <a:xfrm>
              <a:off x="10140316" y="5200750"/>
              <a:ext cx="764369" cy="260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汽</a:t>
              </a:r>
              <a:r>
                <a:rPr lang="zh-CN" altLang="en-US" sz="14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车行业</a:t>
              </a:r>
              <a:endParaRPr 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3" name="文本框 12">
            <a:extLst>
              <a:ext uri="{FF2B5EF4-FFF2-40B4-BE49-F238E27FC236}">
                <a16:creationId xmlns:a16="http://schemas.microsoft.com/office/drawing/2014/main" xmlns="" id="{F68F06C3-BE12-4E0D-BB2C-AEF6F8B00F2C}"/>
              </a:ext>
            </a:extLst>
          </p:cNvPr>
          <p:cNvSpPr txBox="1"/>
          <p:nvPr/>
        </p:nvSpPr>
        <p:spPr>
          <a:xfrm>
            <a:off x="12757554" y="6742556"/>
            <a:ext cx="1034047" cy="708450"/>
          </a:xfrm>
          <a:prstGeom prst="rect">
            <a:avLst/>
          </a:prstGeom>
          <a:noFill/>
        </p:spPr>
        <p:txBody>
          <a:bodyPr wrap="squar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日产“</a:t>
            </a:r>
            <a:r>
              <a:rPr lang="en-US" altLang="zh-CN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I2V</a:t>
            </a:r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”车联网</a:t>
            </a:r>
          </a:p>
        </p:txBody>
      </p:sp>
      <p:sp>
        <p:nvSpPr>
          <p:cNvPr id="124" name="文本框 12">
            <a:extLst>
              <a:ext uri="{FF2B5EF4-FFF2-40B4-BE49-F238E27FC236}">
                <a16:creationId xmlns:a16="http://schemas.microsoft.com/office/drawing/2014/main" xmlns="" id="{5898F823-8038-443F-B780-F7B77BA7CE72}"/>
              </a:ext>
            </a:extLst>
          </p:cNvPr>
          <p:cNvSpPr txBox="1"/>
          <p:nvPr/>
        </p:nvSpPr>
        <p:spPr>
          <a:xfrm>
            <a:off x="10864394" y="6802471"/>
            <a:ext cx="1191929" cy="509148"/>
          </a:xfrm>
          <a:prstGeom prst="rect">
            <a:avLst/>
          </a:prstGeom>
          <a:noFill/>
        </p:spPr>
        <p:txBody>
          <a:bodyPr wrap="none" lIns="42211" tIns="53619" rIns="42211" bIns="53619" rtlCol="0">
            <a:spAutoFit/>
          </a:bodyPr>
          <a:lstStyle/>
          <a:p>
            <a:pPr marL="104246" indent="-104246" defTabSz="1072363"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高速公路完全</a:t>
            </a:r>
            <a:r>
              <a:rPr lang="en-US" altLang="zh-CN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自动驾驶卡车</a:t>
            </a:r>
            <a:endParaRPr lang="en-US" altLang="zh-CN" sz="1300" b="1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Hexagon 146">
            <a:extLst>
              <a:ext uri="{FF2B5EF4-FFF2-40B4-BE49-F238E27FC236}">
                <a16:creationId xmlns:a16="http://schemas.microsoft.com/office/drawing/2014/main" xmlns="" id="{9C142320-D7FD-4F16-BF29-9A36782B0E02}"/>
              </a:ext>
            </a:extLst>
          </p:cNvPr>
          <p:cNvSpPr/>
          <p:nvPr/>
        </p:nvSpPr>
        <p:spPr>
          <a:xfrm>
            <a:off x="11325798" y="6579432"/>
            <a:ext cx="340163" cy="2551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228" tIns="53619" rIns="107228" bIns="53619" rtlCol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汽</a:t>
            </a:r>
            <a:endParaRPr lang="en-US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Hexagon 147">
            <a:extLst>
              <a:ext uri="{FF2B5EF4-FFF2-40B4-BE49-F238E27FC236}">
                <a16:creationId xmlns:a16="http://schemas.microsoft.com/office/drawing/2014/main" xmlns="" id="{DA1AEFF6-E36F-4776-B37B-3F0EA7F2E7C8}"/>
              </a:ext>
            </a:extLst>
          </p:cNvPr>
          <p:cNvSpPr/>
          <p:nvPr/>
        </p:nvSpPr>
        <p:spPr>
          <a:xfrm>
            <a:off x="13059748" y="6519499"/>
            <a:ext cx="340163" cy="2551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228" tIns="53619" rIns="107228" bIns="53619" rtlCol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汽</a:t>
            </a:r>
            <a:endParaRPr lang="en-US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7" name="Group 148">
            <a:extLst>
              <a:ext uri="{FF2B5EF4-FFF2-40B4-BE49-F238E27FC236}">
                <a16:creationId xmlns:a16="http://schemas.microsoft.com/office/drawing/2014/main" xmlns="" id="{597697F7-BB1D-4B3F-A423-C1CD33E94DD6}"/>
              </a:ext>
            </a:extLst>
          </p:cNvPr>
          <p:cNvGrpSpPr/>
          <p:nvPr/>
        </p:nvGrpSpPr>
        <p:grpSpPr>
          <a:xfrm>
            <a:off x="9350060" y="5461672"/>
            <a:ext cx="1233089" cy="1394641"/>
            <a:chOff x="10000500" y="5193130"/>
            <a:chExt cx="1044000" cy="1180880"/>
          </a:xfrm>
        </p:grpSpPr>
        <p:graphicFrame>
          <p:nvGraphicFramePr>
            <p:cNvPr id="128" name="Chart 149">
              <a:extLst>
                <a:ext uri="{FF2B5EF4-FFF2-40B4-BE49-F238E27FC236}">
                  <a16:creationId xmlns:a16="http://schemas.microsoft.com/office/drawing/2014/main" xmlns="" id="{7F4A8DF0-653D-4F3A-866B-56592C241928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0000500" y="5330010"/>
            <a:ext cx="1044000" cy="104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9" name="TextBox 150">
              <a:extLst>
                <a:ext uri="{FF2B5EF4-FFF2-40B4-BE49-F238E27FC236}">
                  <a16:creationId xmlns:a16="http://schemas.microsoft.com/office/drawing/2014/main" xmlns="" id="{FDF3B025-F66C-4A0D-9794-E4AFC8B82979}"/>
                </a:ext>
              </a:extLst>
            </p:cNvPr>
            <p:cNvSpPr txBox="1"/>
            <p:nvPr/>
          </p:nvSpPr>
          <p:spPr>
            <a:xfrm>
              <a:off x="10394135" y="5698122"/>
              <a:ext cx="270352" cy="299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endParaRPr lang="en-US" sz="1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Rectangle 151">
              <a:extLst>
                <a:ext uri="{FF2B5EF4-FFF2-40B4-BE49-F238E27FC236}">
                  <a16:creationId xmlns:a16="http://schemas.microsoft.com/office/drawing/2014/main" xmlns="" id="{A196E31F-1921-487A-BFFA-7B4A3FA52BB3}"/>
                </a:ext>
              </a:extLst>
            </p:cNvPr>
            <p:cNvSpPr/>
            <p:nvPr/>
          </p:nvSpPr>
          <p:spPr>
            <a:xfrm>
              <a:off x="10140324" y="5193130"/>
              <a:ext cx="764369" cy="260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农</a:t>
              </a:r>
              <a:r>
                <a:rPr lang="zh-CN" altLang="en-US" sz="14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林牧渔</a:t>
              </a:r>
              <a:endParaRPr 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1" name="文本框 12">
            <a:extLst>
              <a:ext uri="{FF2B5EF4-FFF2-40B4-BE49-F238E27FC236}">
                <a16:creationId xmlns:a16="http://schemas.microsoft.com/office/drawing/2014/main" xmlns="" id="{3FB7FD44-229B-474E-AE82-117D76840E2F}"/>
              </a:ext>
            </a:extLst>
          </p:cNvPr>
          <p:cNvSpPr txBox="1"/>
          <p:nvPr/>
        </p:nvSpPr>
        <p:spPr>
          <a:xfrm>
            <a:off x="10305819" y="5766152"/>
            <a:ext cx="701910" cy="709203"/>
          </a:xfrm>
          <a:prstGeom prst="rect">
            <a:avLst/>
          </a:prstGeom>
          <a:noFill/>
        </p:spPr>
        <p:txBody>
          <a:bodyPr wrap="square" lIns="42211" tIns="53619" rIns="42211" bIns="53619" rtlCol="0">
            <a:spAutoFit/>
          </a:bodyPr>
          <a:lstStyle/>
          <a:p>
            <a:pPr marL="104246" indent="-104246" defTabSz="1072363"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无人机</a:t>
            </a:r>
            <a:r>
              <a:rPr lang="ja-JP" altLang="en-US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AI</a:t>
            </a:r>
            <a:r>
              <a:rPr lang="zh-CN" altLang="en-US" sz="13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智慧农业</a:t>
            </a:r>
            <a:endParaRPr lang="en-US" altLang="zh-CN" sz="1300" b="1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AC1D069-0F76-48F5-8112-950D0F2ABAA2}"/>
              </a:ext>
            </a:extLst>
          </p:cNvPr>
          <p:cNvGrpSpPr/>
          <p:nvPr/>
        </p:nvGrpSpPr>
        <p:grpSpPr>
          <a:xfrm>
            <a:off x="497048" y="1264895"/>
            <a:ext cx="12762689" cy="4277666"/>
            <a:chOff x="497042" y="818939"/>
            <a:chExt cx="12762688" cy="4723620"/>
          </a:xfrm>
        </p:grpSpPr>
        <p:cxnSp>
          <p:nvCxnSpPr>
            <p:cNvPr id="75" name="Straight Connector 3">
              <a:extLst>
                <a:ext uri="{FF2B5EF4-FFF2-40B4-BE49-F238E27FC236}">
                  <a16:creationId xmlns:a16="http://schemas.microsoft.com/office/drawing/2014/main" xmlns="" id="{709D8C2E-612C-4C82-B39A-5CF577F02499}"/>
                </a:ext>
              </a:extLst>
            </p:cNvPr>
            <p:cNvCxnSpPr/>
            <p:nvPr/>
          </p:nvCxnSpPr>
          <p:spPr>
            <a:xfrm>
              <a:off x="1178837" y="1047434"/>
              <a:ext cx="11980740" cy="0"/>
            </a:xfrm>
            <a:prstGeom prst="line">
              <a:avLst/>
            </a:prstGeom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2">
              <a:extLst>
                <a:ext uri="{FF2B5EF4-FFF2-40B4-BE49-F238E27FC236}">
                  <a16:creationId xmlns:a16="http://schemas.microsoft.com/office/drawing/2014/main" xmlns="" id="{427B9B2C-459E-4D99-B6EE-A81410439BBC}"/>
                </a:ext>
              </a:extLst>
            </p:cNvPr>
            <p:cNvSpPr txBox="1"/>
            <p:nvPr/>
          </p:nvSpPr>
          <p:spPr>
            <a:xfrm>
              <a:off x="2238152" y="853709"/>
              <a:ext cx="1149308" cy="3874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072363"/>
              <a:r>
                <a:rPr lang="zh-CN" altLang="en-US" sz="19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增强视频</a:t>
              </a:r>
            </a:p>
          </p:txBody>
        </p:sp>
        <p:sp>
          <p:nvSpPr>
            <p:cNvPr id="77" name="文本框 32">
              <a:extLst>
                <a:ext uri="{FF2B5EF4-FFF2-40B4-BE49-F238E27FC236}">
                  <a16:creationId xmlns:a16="http://schemas.microsoft.com/office/drawing/2014/main" xmlns="" id="{C65CE4C1-DE27-4AE5-BAE3-276AA56158F3}"/>
                </a:ext>
              </a:extLst>
            </p:cNvPr>
            <p:cNvSpPr txBox="1"/>
            <p:nvPr/>
          </p:nvSpPr>
          <p:spPr>
            <a:xfrm>
              <a:off x="5237179" y="853709"/>
              <a:ext cx="1084564" cy="3874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072363"/>
              <a:r>
                <a:rPr lang="zh-CN" altLang="en-US" sz="19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远程操控</a:t>
              </a:r>
            </a:p>
          </p:txBody>
        </p:sp>
        <p:sp>
          <p:nvSpPr>
            <p:cNvPr id="78" name="文本框 33">
              <a:extLst>
                <a:ext uri="{FF2B5EF4-FFF2-40B4-BE49-F238E27FC236}">
                  <a16:creationId xmlns:a16="http://schemas.microsoft.com/office/drawing/2014/main" xmlns="" id="{8D9B15BF-50D4-443E-BB88-A1FE819F61F2}"/>
                </a:ext>
              </a:extLst>
            </p:cNvPr>
            <p:cNvSpPr txBox="1"/>
            <p:nvPr/>
          </p:nvSpPr>
          <p:spPr>
            <a:xfrm>
              <a:off x="3895016" y="853709"/>
              <a:ext cx="834606" cy="3874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072363"/>
              <a:r>
                <a:rPr lang="en-US" altLang="zh-CN" sz="19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ARVR</a:t>
              </a:r>
              <a:endParaRPr lang="zh-CN" altLang="en-US" sz="19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文本框 34">
              <a:extLst>
                <a:ext uri="{FF2B5EF4-FFF2-40B4-BE49-F238E27FC236}">
                  <a16:creationId xmlns:a16="http://schemas.microsoft.com/office/drawing/2014/main" xmlns="" id="{046160A1-82D5-48D0-9B1D-D160654D9928}"/>
                </a:ext>
              </a:extLst>
            </p:cNvPr>
            <p:cNvSpPr txBox="1"/>
            <p:nvPr/>
          </p:nvSpPr>
          <p:spPr>
            <a:xfrm>
              <a:off x="8405955" y="818939"/>
              <a:ext cx="2919834" cy="4569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2516" tIns="0" rIns="42516" bIns="0" rtlCol="0" anchor="ctr">
              <a:noAutofit/>
            </a:bodyPr>
            <a:lstStyle/>
            <a:p>
              <a:pPr algn="ctr" defTabSz="1072363"/>
              <a:r>
                <a:rPr lang="zh-CN" altLang="en-US" sz="19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极致通信（</a:t>
              </a:r>
              <a:r>
                <a:rPr lang="en-US" altLang="zh-CN" sz="1900" b="1" dirty="0" err="1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mMTC</a:t>
              </a:r>
              <a:r>
                <a:rPr lang="zh-CN" altLang="en-US" sz="19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9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BF</a:t>
              </a:r>
              <a:r>
                <a:rPr lang="zh-CN" altLang="en-US" sz="1900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  <p:sp>
          <p:nvSpPr>
            <p:cNvPr id="90" name="文本框 12">
              <a:extLst>
                <a:ext uri="{FF2B5EF4-FFF2-40B4-BE49-F238E27FC236}">
                  <a16:creationId xmlns:a16="http://schemas.microsoft.com/office/drawing/2014/main" xmlns="" id="{1162AD83-55A9-4843-9B96-E2AA403EAC46}"/>
                </a:ext>
              </a:extLst>
            </p:cNvPr>
            <p:cNvSpPr txBox="1"/>
            <p:nvPr/>
          </p:nvSpPr>
          <p:spPr>
            <a:xfrm>
              <a:off x="497042" y="2870402"/>
              <a:ext cx="1207123" cy="1025255"/>
            </a:xfrm>
            <a:prstGeom prst="rect">
              <a:avLst/>
            </a:prstGeom>
            <a:noFill/>
          </p:spPr>
          <p:txBody>
            <a:bodyPr wrap="none" lIns="42516" tIns="53995" rIns="42516" bIns="53995" rtlCol="0">
              <a:spAutoFit/>
            </a:bodyPr>
            <a:lstStyle>
              <a:defPPr>
                <a:defRPr lang="en-US"/>
              </a:defPPr>
              <a:lvl1pPr marL="88900" indent="-88900" defTabSz="914478">
                <a:buFont typeface="Arial" panose="020B0604020202020204" pitchFamily="34" charset="0"/>
                <a:buChar char="•"/>
                <a:defRPr sz="1400" b="1">
                  <a:solidFill>
                    <a:srgbClr val="C0000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n-US" altLang="zh-CN" sz="13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VRAR</a:t>
              </a:r>
              <a:r>
                <a:rPr lang="zh-CN" altLang="en-US" sz="13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直播</a:t>
              </a:r>
              <a:endParaRPr lang="en-US" altLang="zh-CN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3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360</a:t>
              </a:r>
              <a:r>
                <a:rPr lang="zh-CN" altLang="en-US" sz="13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全景直播</a:t>
              </a:r>
            </a:p>
            <a:p>
              <a:r>
                <a:rPr lang="zh-CN" altLang="en-US" sz="13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自由视角直播</a:t>
              </a:r>
              <a:endParaRPr lang="en-US" altLang="zh-CN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3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4K</a:t>
              </a:r>
              <a:r>
                <a:rPr lang="zh-CN" altLang="en-US" sz="13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海上直播</a:t>
              </a:r>
              <a:endParaRPr lang="en-US" altLang="zh-CN" sz="1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1" name="Group 8">
              <a:extLst>
                <a:ext uri="{FF2B5EF4-FFF2-40B4-BE49-F238E27FC236}">
                  <a16:creationId xmlns:a16="http://schemas.microsoft.com/office/drawing/2014/main" xmlns="" id="{C7461390-EEE5-409E-A276-079FB5859150}"/>
                </a:ext>
              </a:extLst>
            </p:cNvPr>
            <p:cNvGrpSpPr/>
            <p:nvPr/>
          </p:nvGrpSpPr>
          <p:grpSpPr>
            <a:xfrm>
              <a:off x="957928" y="2991559"/>
              <a:ext cx="2551219" cy="2551000"/>
              <a:chOff x="811034" y="2533033"/>
              <a:chExt cx="2160000" cy="2160000"/>
            </a:xfrm>
          </p:grpSpPr>
          <p:graphicFrame>
            <p:nvGraphicFramePr>
              <p:cNvPr id="92" name="Chart 63">
                <a:extLst>
                  <a:ext uri="{FF2B5EF4-FFF2-40B4-BE49-F238E27FC236}">
                    <a16:creationId xmlns:a16="http://schemas.microsoft.com/office/drawing/2014/main" xmlns="" id="{64F108ED-F1B4-4700-8CD7-6416A30C64B0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811034" y="2533033"/>
              <a:ext cx="2160000" cy="216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93" name="TextBox 5">
                <a:extLst>
                  <a:ext uri="{FF2B5EF4-FFF2-40B4-BE49-F238E27FC236}">
                    <a16:creationId xmlns:a16="http://schemas.microsoft.com/office/drawing/2014/main" xmlns="" id="{4625F861-39FA-4027-824A-CC8BDE26E696}"/>
                  </a:ext>
                </a:extLst>
              </p:cNvPr>
              <p:cNvSpPr txBox="1"/>
              <p:nvPr/>
            </p:nvSpPr>
            <p:spPr>
              <a:xfrm>
                <a:off x="1716949" y="3459145"/>
                <a:ext cx="384356" cy="33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42</a:t>
                </a:r>
                <a:endParaRPr lang="en-US" sz="1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xmlns="" id="{A580E454-383D-4FF5-ADE4-6192B92B084E}"/>
                </a:ext>
              </a:extLst>
            </p:cNvPr>
            <p:cNvGrpSpPr/>
            <p:nvPr/>
          </p:nvGrpSpPr>
          <p:grpSpPr>
            <a:xfrm>
              <a:off x="4609325" y="1586346"/>
              <a:ext cx="2466178" cy="2465967"/>
              <a:chOff x="4006664" y="1343202"/>
              <a:chExt cx="2088000" cy="2088000"/>
            </a:xfrm>
          </p:grpSpPr>
          <p:graphicFrame>
            <p:nvGraphicFramePr>
              <p:cNvPr id="95" name="Chart 72">
                <a:extLst>
                  <a:ext uri="{FF2B5EF4-FFF2-40B4-BE49-F238E27FC236}">
                    <a16:creationId xmlns:a16="http://schemas.microsoft.com/office/drawing/2014/main" xmlns="" id="{9CC996D1-EBFA-4F3F-8E3D-3C09C56BF71C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4006664" y="1343202"/>
              <a:ext cx="2088000" cy="208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sp>
            <p:nvSpPr>
              <p:cNvPr id="96" name="TextBox 73">
                <a:extLst>
                  <a:ext uri="{FF2B5EF4-FFF2-40B4-BE49-F238E27FC236}">
                    <a16:creationId xmlns:a16="http://schemas.microsoft.com/office/drawing/2014/main" xmlns="" id="{29F796A9-1580-4591-B14B-C9B42FB90EEB}"/>
                  </a:ext>
                </a:extLst>
              </p:cNvPr>
              <p:cNvSpPr txBox="1"/>
              <p:nvPr/>
            </p:nvSpPr>
            <p:spPr>
              <a:xfrm>
                <a:off x="4896463" y="2244994"/>
                <a:ext cx="384356" cy="33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39</a:t>
                </a:r>
                <a:endParaRPr lang="en-US" sz="1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97" name="Rectangle 6">
              <a:extLst>
                <a:ext uri="{FF2B5EF4-FFF2-40B4-BE49-F238E27FC236}">
                  <a16:creationId xmlns:a16="http://schemas.microsoft.com/office/drawing/2014/main" xmlns="" id="{3B38D0D5-C2BB-48F1-BC6D-043C12A913B6}"/>
                </a:ext>
              </a:extLst>
            </p:cNvPr>
            <p:cNvSpPr/>
            <p:nvPr/>
          </p:nvSpPr>
          <p:spPr>
            <a:xfrm>
              <a:off x="1545976" y="2870402"/>
              <a:ext cx="1346605" cy="494262"/>
            </a:xfrm>
            <a:prstGeom prst="rect">
              <a:avLst/>
            </a:prstGeom>
          </p:spPr>
          <p:txBody>
            <a:bodyPr wrap="none" lIns="107991" tIns="53995" rIns="107991" bIns="53995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休</a:t>
              </a:r>
              <a:r>
                <a:rPr lang="en-US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闲娱乐</a:t>
              </a:r>
            </a:p>
          </p:txBody>
        </p:sp>
        <p:sp>
          <p:nvSpPr>
            <p:cNvPr id="98" name="Rectangle 74">
              <a:extLst>
                <a:ext uri="{FF2B5EF4-FFF2-40B4-BE49-F238E27FC236}">
                  <a16:creationId xmlns:a16="http://schemas.microsoft.com/office/drawing/2014/main" xmlns="" id="{7460941B-2A4B-4E8D-A101-9975A73E3A31}"/>
                </a:ext>
              </a:extLst>
            </p:cNvPr>
            <p:cNvSpPr/>
            <p:nvPr/>
          </p:nvSpPr>
          <p:spPr>
            <a:xfrm>
              <a:off x="5174397" y="1491640"/>
              <a:ext cx="1346605" cy="494262"/>
            </a:xfrm>
            <a:prstGeom prst="rect">
              <a:avLst/>
            </a:prstGeom>
            <a:noFill/>
          </p:spPr>
          <p:txBody>
            <a:bodyPr wrap="none" lIns="107991" tIns="53995" rIns="107991" bIns="53995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交</a:t>
              </a:r>
              <a:r>
                <a:rPr lang="zh-CN" altLang="en-US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通物流</a:t>
              </a:r>
              <a:endParaRPr lang="en-US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文本框 12">
              <a:extLst>
                <a:ext uri="{FF2B5EF4-FFF2-40B4-BE49-F238E27FC236}">
                  <a16:creationId xmlns:a16="http://schemas.microsoft.com/office/drawing/2014/main" xmlns="" id="{423664E5-336B-4C38-861B-1DB1A5A44FAB}"/>
                </a:ext>
              </a:extLst>
            </p:cNvPr>
            <p:cNvSpPr txBox="1"/>
            <p:nvPr/>
          </p:nvSpPr>
          <p:spPr>
            <a:xfrm>
              <a:off x="3665459" y="2527191"/>
              <a:ext cx="1188375" cy="1004056"/>
            </a:xfrm>
            <a:prstGeom prst="rect">
              <a:avLst/>
            </a:prstGeom>
            <a:noFill/>
          </p:spPr>
          <p:txBody>
            <a:bodyPr wrap="square" lIns="42516" tIns="53995" rIns="42516" bIns="53995" rtlCol="0">
              <a:spAutoFit/>
            </a:bodyPr>
            <a:lstStyle>
              <a:defPPr>
                <a:defRPr lang="en-US"/>
              </a:defPPr>
              <a:lvl1pPr marL="88900" indent="-88900" defTabSz="914478">
                <a:buFont typeface="Arial" panose="020B0604020202020204" pitchFamily="34" charset="0"/>
                <a:buChar char="•"/>
                <a:defRPr sz="1400" b="1">
                  <a:solidFill>
                    <a:srgbClr val="C0000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zh-CN" altLang="en-US" sz="1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（限定场所）无人自动驾驶</a:t>
              </a:r>
              <a:endPara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（限定场所）无人机物流</a:t>
              </a:r>
              <a:endPara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文本框 12">
              <a:extLst>
                <a:ext uri="{FF2B5EF4-FFF2-40B4-BE49-F238E27FC236}">
                  <a16:creationId xmlns:a16="http://schemas.microsoft.com/office/drawing/2014/main" xmlns="" id="{508238FD-2FD2-4689-9F2C-E4329ECC888C}"/>
                </a:ext>
              </a:extLst>
            </p:cNvPr>
            <p:cNvSpPr txBox="1"/>
            <p:nvPr/>
          </p:nvSpPr>
          <p:spPr>
            <a:xfrm>
              <a:off x="7843083" y="2083704"/>
              <a:ext cx="1024091" cy="783145"/>
            </a:xfrm>
            <a:prstGeom prst="rect">
              <a:avLst/>
            </a:prstGeom>
            <a:noFill/>
          </p:spPr>
          <p:txBody>
            <a:bodyPr wrap="square" lIns="42516" tIns="53995" rIns="42516" bIns="53995" rtlCol="0">
              <a:spAutoFit/>
            </a:bodyPr>
            <a:lstStyle>
              <a:defPPr>
                <a:defRPr lang="en-US"/>
              </a:defPPr>
              <a:lvl1pPr marL="88900" indent="-88900" defTabSz="914478">
                <a:buFont typeface="Arial" panose="020B0604020202020204" pitchFamily="34" charset="0"/>
                <a:buChar char="•"/>
                <a:defRPr sz="1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普通道路高精度</a:t>
              </a:r>
              <a:r>
                <a:rPr lang="en-US" altLang="zh-CN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3D</a:t>
              </a:r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动态地图商用</a:t>
              </a:r>
              <a:endParaRPr lang="en-US" altLang="zh-CN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文本框 12">
              <a:extLst>
                <a:ext uri="{FF2B5EF4-FFF2-40B4-BE49-F238E27FC236}">
                  <a16:creationId xmlns:a16="http://schemas.microsoft.com/office/drawing/2014/main" xmlns="" id="{07D4D814-0AC8-44BA-8CBE-681231A3B1F3}"/>
                </a:ext>
              </a:extLst>
            </p:cNvPr>
            <p:cNvSpPr txBox="1"/>
            <p:nvPr/>
          </p:nvSpPr>
          <p:spPr>
            <a:xfrm>
              <a:off x="9626614" y="1567730"/>
              <a:ext cx="1040510" cy="583733"/>
            </a:xfrm>
            <a:prstGeom prst="rect">
              <a:avLst/>
            </a:prstGeom>
            <a:noFill/>
          </p:spPr>
          <p:txBody>
            <a:bodyPr wrap="none" lIns="42516" tIns="53995" rIns="42516" bIns="53995" rtlCol="0">
              <a:spAutoFit/>
            </a:bodyPr>
            <a:lstStyle>
              <a:defPPr>
                <a:defRPr lang="en-US"/>
              </a:defPPr>
              <a:lvl1pPr marL="88900" indent="-88900" defTabSz="914478">
                <a:buFont typeface="Arial" panose="020B0604020202020204" pitchFamily="34" charset="0"/>
                <a:buChar char="•"/>
                <a:defRPr sz="1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远程控制</a:t>
              </a:r>
              <a:r>
                <a:rPr lang="en-US" altLang="zh-CN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/>
              </a:r>
              <a:br>
                <a:rPr lang="en-US" altLang="zh-CN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</a:br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护理机器人</a:t>
              </a:r>
              <a:endParaRPr lang="en-US" altLang="zh-CN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文本框 12">
              <a:extLst>
                <a:ext uri="{FF2B5EF4-FFF2-40B4-BE49-F238E27FC236}">
                  <a16:creationId xmlns:a16="http://schemas.microsoft.com/office/drawing/2014/main" xmlns="" id="{0E864EE5-B691-41EF-BEDE-BC306977A081}"/>
                </a:ext>
              </a:extLst>
            </p:cNvPr>
            <p:cNvSpPr txBox="1"/>
            <p:nvPr/>
          </p:nvSpPr>
          <p:spPr>
            <a:xfrm>
              <a:off x="12069398" y="1646000"/>
              <a:ext cx="1190332" cy="341323"/>
            </a:xfrm>
            <a:prstGeom prst="rect">
              <a:avLst/>
            </a:prstGeom>
            <a:noFill/>
          </p:spPr>
          <p:txBody>
            <a:bodyPr wrap="none" lIns="42516" tIns="53995" rIns="42516" bIns="53995" rtlCol="0">
              <a:spAutoFit/>
            </a:bodyPr>
            <a:lstStyle>
              <a:defPPr>
                <a:defRPr lang="en-US"/>
              </a:defPPr>
              <a:lvl1pPr marL="88900" indent="-88900" defTabSz="914478">
                <a:buFont typeface="Arial" panose="020B0604020202020204" pitchFamily="34" charset="0"/>
                <a:buChar char="•"/>
                <a:defRPr sz="1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n-US" altLang="zh-CN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AI</a:t>
              </a:r>
              <a:r>
                <a:rPr lang="zh-CN" altLang="en-US" sz="13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护理机器人</a:t>
              </a:r>
              <a:endParaRPr lang="en-US" altLang="zh-CN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Hexagon 13">
              <a:extLst>
                <a:ext uri="{FF2B5EF4-FFF2-40B4-BE49-F238E27FC236}">
                  <a16:creationId xmlns:a16="http://schemas.microsoft.com/office/drawing/2014/main" xmlns="" id="{723E4202-C7A8-425E-8468-9CB2317130D9}"/>
                </a:ext>
              </a:extLst>
            </p:cNvPr>
            <p:cNvSpPr/>
            <p:nvPr/>
          </p:nvSpPr>
          <p:spPr>
            <a:xfrm>
              <a:off x="7226678" y="2403371"/>
              <a:ext cx="340163" cy="25510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991" tIns="53995" rIns="107991" bIns="53995" rtlCol="0" anchor="ctr"/>
            <a:lstStyle/>
            <a:p>
              <a:pPr algn="ctr"/>
              <a:r>
                <a:rPr lang="zh-CN" altLang="en-US" sz="1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交</a:t>
              </a:r>
              <a:endParaRPr 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Hexagon 111">
              <a:extLst>
                <a:ext uri="{FF2B5EF4-FFF2-40B4-BE49-F238E27FC236}">
                  <a16:creationId xmlns:a16="http://schemas.microsoft.com/office/drawing/2014/main" xmlns="" id="{E7BB3DFF-9704-43C1-96EC-A4ED436780F1}"/>
                </a:ext>
              </a:extLst>
            </p:cNvPr>
            <p:cNvSpPr/>
            <p:nvPr/>
          </p:nvSpPr>
          <p:spPr>
            <a:xfrm>
              <a:off x="12505256" y="1390899"/>
              <a:ext cx="340163" cy="25510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991" tIns="53995" rIns="107991" bIns="53995" rtlCol="0" anchor="ctr"/>
            <a:lstStyle/>
            <a:p>
              <a:pPr algn="ctr"/>
              <a:r>
                <a:rPr lang="zh-CN" altLang="en-US" sz="1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医</a:t>
              </a:r>
              <a:endParaRPr 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Hexagon 112">
              <a:extLst>
                <a:ext uri="{FF2B5EF4-FFF2-40B4-BE49-F238E27FC236}">
                  <a16:creationId xmlns:a16="http://schemas.microsoft.com/office/drawing/2014/main" xmlns="" id="{E1BC9885-C4A3-41E0-B7F9-FFFCC226D6B9}"/>
                </a:ext>
              </a:extLst>
            </p:cNvPr>
            <p:cNvSpPr/>
            <p:nvPr/>
          </p:nvSpPr>
          <p:spPr>
            <a:xfrm>
              <a:off x="9950168" y="1341136"/>
              <a:ext cx="340163" cy="25510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991" tIns="53995" rIns="107991" bIns="53995" rtlCol="0" anchor="ctr"/>
            <a:lstStyle/>
            <a:p>
              <a:pPr algn="ctr"/>
              <a:r>
                <a:rPr lang="zh-CN" altLang="en-US" sz="1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医</a:t>
              </a:r>
              <a:endParaRPr 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Hexagon 113">
              <a:extLst>
                <a:ext uri="{FF2B5EF4-FFF2-40B4-BE49-F238E27FC236}">
                  <a16:creationId xmlns:a16="http://schemas.microsoft.com/office/drawing/2014/main" xmlns="" id="{13E2DC8C-0AFC-4201-B1A2-B8214A784547}"/>
                </a:ext>
              </a:extLst>
            </p:cNvPr>
            <p:cNvSpPr/>
            <p:nvPr/>
          </p:nvSpPr>
          <p:spPr>
            <a:xfrm>
              <a:off x="8185043" y="1835295"/>
              <a:ext cx="340163" cy="25510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991" tIns="53995" rIns="107991" bIns="53995" rtlCol="0" anchor="ctr"/>
            <a:lstStyle/>
            <a:p>
              <a:pPr algn="ctr"/>
              <a:r>
                <a:rPr lang="zh-CN" altLang="en-US" sz="1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交</a:t>
              </a:r>
              <a:endParaRPr 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Hexagon 139">
              <a:extLst>
                <a:ext uri="{FF2B5EF4-FFF2-40B4-BE49-F238E27FC236}">
                  <a16:creationId xmlns:a16="http://schemas.microsoft.com/office/drawing/2014/main" xmlns="" id="{423C23AD-FDBE-43C3-8C75-EA09443A23B8}"/>
                </a:ext>
              </a:extLst>
            </p:cNvPr>
            <p:cNvSpPr/>
            <p:nvPr/>
          </p:nvSpPr>
          <p:spPr>
            <a:xfrm>
              <a:off x="4139770" y="2279313"/>
              <a:ext cx="340163" cy="255100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991" tIns="53995" rIns="107991" bIns="53995" rtlCol="0" anchor="ctr"/>
            <a:lstStyle/>
            <a:p>
              <a:pPr algn="ctr"/>
              <a:r>
                <a:rPr lang="zh-CN" altLang="en-US" sz="14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交</a:t>
              </a:r>
              <a:endParaRPr 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2" name="Group 154">
              <a:extLst>
                <a:ext uri="{FF2B5EF4-FFF2-40B4-BE49-F238E27FC236}">
                  <a16:creationId xmlns:a16="http://schemas.microsoft.com/office/drawing/2014/main" xmlns="" id="{2AB279DE-1937-4FEC-A1D3-D17E147524CC}"/>
                </a:ext>
              </a:extLst>
            </p:cNvPr>
            <p:cNvGrpSpPr/>
            <p:nvPr/>
          </p:nvGrpSpPr>
          <p:grpSpPr>
            <a:xfrm>
              <a:off x="3082340" y="3536322"/>
              <a:ext cx="977967" cy="1074296"/>
              <a:chOff x="10000500" y="5248375"/>
              <a:chExt cx="828000" cy="909635"/>
            </a:xfrm>
          </p:grpSpPr>
          <p:graphicFrame>
            <p:nvGraphicFramePr>
              <p:cNvPr id="133" name="Chart 155">
                <a:extLst>
                  <a:ext uri="{FF2B5EF4-FFF2-40B4-BE49-F238E27FC236}">
                    <a16:creationId xmlns:a16="http://schemas.microsoft.com/office/drawing/2014/main" xmlns="" id="{3D39C5CE-BD4D-4941-88AD-A788174BA3FC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0000500" y="5330010"/>
              <a:ext cx="828000" cy="82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134" name="TextBox 156">
                <a:extLst>
                  <a:ext uri="{FF2B5EF4-FFF2-40B4-BE49-F238E27FC236}">
                    <a16:creationId xmlns:a16="http://schemas.microsoft.com/office/drawing/2014/main" xmlns="" id="{A4627ED4-6265-4972-8164-8C4963EC6ACC}"/>
                  </a:ext>
                </a:extLst>
              </p:cNvPr>
              <p:cNvSpPr txBox="1"/>
              <p:nvPr/>
            </p:nvSpPr>
            <p:spPr>
              <a:xfrm>
                <a:off x="10279835" y="5593347"/>
                <a:ext cx="270352" cy="330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6</a:t>
                </a:r>
                <a:endParaRPr lang="en-US" sz="1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5" name="Rectangle 157">
                <a:extLst>
                  <a:ext uri="{FF2B5EF4-FFF2-40B4-BE49-F238E27FC236}">
                    <a16:creationId xmlns:a16="http://schemas.microsoft.com/office/drawing/2014/main" xmlns="" id="{23D0FD3F-57EF-40B3-8E2C-94DA83B0E908}"/>
                  </a:ext>
                </a:extLst>
              </p:cNvPr>
              <p:cNvSpPr/>
              <p:nvPr/>
            </p:nvSpPr>
            <p:spPr>
              <a:xfrm>
                <a:off x="10033641" y="5248375"/>
                <a:ext cx="764369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工</a:t>
                </a:r>
                <a:r>
                  <a:rPr lang="zh-CN" altLang="en-US" sz="1400" b="1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程建设</a:t>
                </a:r>
                <a:endParaRPr lang="en-US" sz="14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6" name="Group 34">
              <a:extLst>
                <a:ext uri="{FF2B5EF4-FFF2-40B4-BE49-F238E27FC236}">
                  <a16:creationId xmlns:a16="http://schemas.microsoft.com/office/drawing/2014/main" xmlns="" id="{990F23D8-82A5-4C6A-AA2C-7BCD8B94B188}"/>
                </a:ext>
              </a:extLst>
            </p:cNvPr>
            <p:cNvGrpSpPr/>
            <p:nvPr/>
          </p:nvGrpSpPr>
          <p:grpSpPr>
            <a:xfrm>
              <a:off x="4177411" y="3699683"/>
              <a:ext cx="1360650" cy="1369340"/>
              <a:chOff x="3689968" y="3291450"/>
              <a:chExt cx="1152000" cy="1159457"/>
            </a:xfrm>
          </p:grpSpPr>
          <p:graphicFrame>
            <p:nvGraphicFramePr>
              <p:cNvPr id="137" name="Chart 137">
                <a:extLst>
                  <a:ext uri="{FF2B5EF4-FFF2-40B4-BE49-F238E27FC236}">
                    <a16:creationId xmlns:a16="http://schemas.microsoft.com/office/drawing/2014/main" xmlns="" id="{9478B7F0-AA14-4EED-ADE0-61BA4B310D96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3689968" y="3298907"/>
              <a:ext cx="1152000" cy="115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138" name="TextBox 138">
                <a:extLst>
                  <a:ext uri="{FF2B5EF4-FFF2-40B4-BE49-F238E27FC236}">
                    <a16:creationId xmlns:a16="http://schemas.microsoft.com/office/drawing/2014/main" xmlns="" id="{0EE2954A-C41C-4E19-B571-CB1E6B35F756}"/>
                  </a:ext>
                </a:extLst>
              </p:cNvPr>
              <p:cNvSpPr txBox="1"/>
              <p:nvPr/>
            </p:nvSpPr>
            <p:spPr>
              <a:xfrm>
                <a:off x="4080668" y="3709486"/>
                <a:ext cx="384356" cy="330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12</a:t>
                </a:r>
                <a:endParaRPr lang="en-US" sz="1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9" name="Rectangle 158">
                <a:extLst>
                  <a:ext uri="{FF2B5EF4-FFF2-40B4-BE49-F238E27FC236}">
                    <a16:creationId xmlns:a16="http://schemas.microsoft.com/office/drawing/2014/main" xmlns="" id="{B2B9F3C1-F3E9-49EA-8021-8AAF92C3705A}"/>
                  </a:ext>
                </a:extLst>
              </p:cNvPr>
              <p:cNvSpPr/>
              <p:nvPr/>
            </p:nvSpPr>
            <p:spPr>
              <a:xfrm>
                <a:off x="3883787" y="3291450"/>
                <a:ext cx="764369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安</a:t>
                </a:r>
                <a:r>
                  <a:rPr lang="zh-CN" altLang="en-US" sz="1400" b="1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全灾害</a:t>
                </a:r>
                <a:endParaRPr lang="en-US" sz="14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40" name="Group 35">
              <a:extLst>
                <a:ext uri="{FF2B5EF4-FFF2-40B4-BE49-F238E27FC236}">
                  <a16:creationId xmlns:a16="http://schemas.microsoft.com/office/drawing/2014/main" xmlns="" id="{DAB25A3A-CE3E-4136-8301-908E1F107C3D}"/>
                </a:ext>
              </a:extLst>
            </p:cNvPr>
            <p:cNvGrpSpPr/>
            <p:nvPr/>
          </p:nvGrpSpPr>
          <p:grpSpPr>
            <a:xfrm>
              <a:off x="2654295" y="1236632"/>
              <a:ext cx="1420178" cy="1430447"/>
              <a:chOff x="2262797" y="1347317"/>
              <a:chExt cx="1202400" cy="1211198"/>
            </a:xfrm>
          </p:grpSpPr>
          <p:graphicFrame>
            <p:nvGraphicFramePr>
              <p:cNvPr id="141" name="Chart 106">
                <a:extLst>
                  <a:ext uri="{FF2B5EF4-FFF2-40B4-BE49-F238E27FC236}">
                    <a16:creationId xmlns:a16="http://schemas.microsoft.com/office/drawing/2014/main" xmlns="" id="{35BFF31B-CBED-4ECD-99DA-C3378CF59833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2262797" y="1356115"/>
              <a:ext cx="1202400" cy="1202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142" name="TextBox 130">
                <a:extLst>
                  <a:ext uri="{FF2B5EF4-FFF2-40B4-BE49-F238E27FC236}">
                    <a16:creationId xmlns:a16="http://schemas.microsoft.com/office/drawing/2014/main" xmlns="" id="{945C86E2-1501-4217-99E0-8D2EFF711AF6}"/>
                  </a:ext>
                </a:extLst>
              </p:cNvPr>
              <p:cNvSpPr txBox="1"/>
              <p:nvPr/>
            </p:nvSpPr>
            <p:spPr>
              <a:xfrm>
                <a:off x="2679176" y="1789180"/>
                <a:ext cx="384356" cy="330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7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13</a:t>
                </a:r>
                <a:endParaRPr lang="en-US" sz="1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3" name="Rectangle 105">
                <a:extLst>
                  <a:ext uri="{FF2B5EF4-FFF2-40B4-BE49-F238E27FC236}">
                    <a16:creationId xmlns:a16="http://schemas.microsoft.com/office/drawing/2014/main" xmlns="" id="{19AF41C5-9ED1-471F-AC10-71AD11C97D63}"/>
                  </a:ext>
                </a:extLst>
              </p:cNvPr>
              <p:cNvSpPr/>
              <p:nvPr/>
            </p:nvSpPr>
            <p:spPr>
              <a:xfrm>
                <a:off x="2479171" y="1347317"/>
                <a:ext cx="764369" cy="287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医</a:t>
                </a:r>
                <a:r>
                  <a:rPr lang="zh-CN" altLang="en-US" sz="1400" b="1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疗健康</a:t>
                </a:r>
                <a:endParaRPr lang="en-US" sz="14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144" name="文本框 12">
            <a:extLst>
              <a:ext uri="{FF2B5EF4-FFF2-40B4-BE49-F238E27FC236}">
                <a16:creationId xmlns:a16="http://schemas.microsoft.com/office/drawing/2014/main" xmlns="" id="{76AE9905-6025-4C72-B2D3-EEA6642926EB}"/>
              </a:ext>
            </a:extLst>
          </p:cNvPr>
          <p:cNvSpPr txBox="1"/>
          <p:nvPr/>
        </p:nvSpPr>
        <p:spPr>
          <a:xfrm>
            <a:off x="3286822" y="4537510"/>
            <a:ext cx="964945" cy="309093"/>
          </a:xfrm>
          <a:prstGeom prst="rect">
            <a:avLst/>
          </a:prstGeom>
          <a:noFill/>
        </p:spPr>
        <p:txBody>
          <a:bodyPr wrap="none" lIns="42211" tIns="53619" rIns="42211" bIns="53619" rtlCol="0">
            <a:spAutoFit/>
          </a:bodyPr>
          <a:lstStyle/>
          <a:p>
            <a:pPr marL="208497" indent="-208497" defTabSz="1072363">
              <a:buFont typeface="Arial" panose="020B0604020202020204" pitchFamily="34" charset="0"/>
              <a:buChar char="•"/>
            </a:pPr>
            <a:r>
              <a:rPr lang="zh-CN" altLang="en-US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远程施工</a:t>
            </a:r>
            <a:endParaRPr lang="en-US" altLang="zh-CN" sz="1300" b="1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文本框 12">
            <a:extLst>
              <a:ext uri="{FF2B5EF4-FFF2-40B4-BE49-F238E27FC236}">
                <a16:creationId xmlns:a16="http://schemas.microsoft.com/office/drawing/2014/main" xmlns="" id="{ADA9FB84-6255-4AE8-9525-9484310595A7}"/>
              </a:ext>
            </a:extLst>
          </p:cNvPr>
          <p:cNvSpPr txBox="1"/>
          <p:nvPr/>
        </p:nvSpPr>
        <p:spPr>
          <a:xfrm>
            <a:off x="4320028" y="4850576"/>
            <a:ext cx="1191543" cy="508838"/>
          </a:xfrm>
          <a:prstGeom prst="rect">
            <a:avLst/>
          </a:prstGeom>
          <a:noFill/>
        </p:spPr>
        <p:txBody>
          <a:bodyPr wrap="non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移动视频监控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无人机监控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6" name="Hexagon 161">
            <a:extLst>
              <a:ext uri="{FF2B5EF4-FFF2-40B4-BE49-F238E27FC236}">
                <a16:creationId xmlns:a16="http://schemas.microsoft.com/office/drawing/2014/main" xmlns="" id="{A4CEBB64-CEFE-4B7D-9D1F-BC0DABB52D88}"/>
              </a:ext>
            </a:extLst>
          </p:cNvPr>
          <p:cNvSpPr/>
          <p:nvPr/>
        </p:nvSpPr>
        <p:spPr>
          <a:xfrm>
            <a:off x="6692174" y="6513911"/>
            <a:ext cx="340163" cy="2551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228" tIns="53619" rIns="107228" bIns="53619" rtlCol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</a:t>
            </a:r>
            <a:endParaRPr lang="en-US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47" name="Chart 115">
            <a:extLst>
              <a:ext uri="{FF2B5EF4-FFF2-40B4-BE49-F238E27FC236}">
                <a16:creationId xmlns:a16="http://schemas.microsoft.com/office/drawing/2014/main" xmlns="" id="{8001C4E6-DB46-4751-AF1D-E135ED441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27029"/>
              </p:ext>
            </p:extLst>
          </p:nvPr>
        </p:nvGraphicFramePr>
        <p:xfrm>
          <a:off x="4638057" y="6119872"/>
          <a:ext cx="1420178" cy="142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8" name="TextBox 131">
            <a:extLst>
              <a:ext uri="{FF2B5EF4-FFF2-40B4-BE49-F238E27FC236}">
                <a16:creationId xmlns:a16="http://schemas.microsoft.com/office/drawing/2014/main" xmlns="" id="{2C52AFDF-F538-4E65-A402-1F5DEED01BAB}"/>
              </a:ext>
            </a:extLst>
          </p:cNvPr>
          <p:cNvSpPr txBox="1"/>
          <p:nvPr/>
        </p:nvSpPr>
        <p:spPr>
          <a:xfrm>
            <a:off x="5137709" y="6649455"/>
            <a:ext cx="490735" cy="375597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r>
              <a:rPr lang="en-US" altLang="zh-CN" sz="1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endParaRPr lang="en-US" sz="17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9" name="Rectangle 133">
            <a:extLst>
              <a:ext uri="{FF2B5EF4-FFF2-40B4-BE49-F238E27FC236}">
                <a16:creationId xmlns:a16="http://schemas.microsoft.com/office/drawing/2014/main" xmlns="" id="{AFE8F4E4-2A7F-4F51-9B3A-45ECC742429E}"/>
              </a:ext>
            </a:extLst>
          </p:cNvPr>
          <p:cNvSpPr/>
          <p:nvPr/>
        </p:nvSpPr>
        <p:spPr>
          <a:xfrm>
            <a:off x="4873548" y="6106883"/>
            <a:ext cx="945156" cy="32714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</a:t>
            </a:r>
            <a:r>
              <a:rPr lang="zh-CN" alt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共公益</a:t>
            </a:r>
            <a:endParaRPr lang="en-US" sz="1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0" name="Group 163">
            <a:extLst>
              <a:ext uri="{FF2B5EF4-FFF2-40B4-BE49-F238E27FC236}">
                <a16:creationId xmlns:a16="http://schemas.microsoft.com/office/drawing/2014/main" xmlns="" id="{80081C0D-6BBF-4E35-BABC-3A6B47F892A0}"/>
              </a:ext>
            </a:extLst>
          </p:cNvPr>
          <p:cNvGrpSpPr/>
          <p:nvPr/>
        </p:nvGrpSpPr>
        <p:grpSpPr>
          <a:xfrm>
            <a:off x="8018730" y="5948608"/>
            <a:ext cx="935444" cy="1058777"/>
            <a:chOff x="10000500" y="5225515"/>
            <a:chExt cx="792000" cy="896495"/>
          </a:xfrm>
        </p:grpSpPr>
        <p:graphicFrame>
          <p:nvGraphicFramePr>
            <p:cNvPr id="151" name="Chart 164">
              <a:extLst>
                <a:ext uri="{FF2B5EF4-FFF2-40B4-BE49-F238E27FC236}">
                  <a16:creationId xmlns:a16="http://schemas.microsoft.com/office/drawing/2014/main" xmlns="" id="{34097D8E-CEB7-4649-9318-333C87FC4C2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0000500" y="5330010"/>
            <a:ext cx="792000" cy="79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52" name="TextBox 165">
              <a:extLst>
                <a:ext uri="{FF2B5EF4-FFF2-40B4-BE49-F238E27FC236}">
                  <a16:creationId xmlns:a16="http://schemas.microsoft.com/office/drawing/2014/main" xmlns="" id="{AA8443A4-676D-4847-895C-F6F9483A4ECB}"/>
                </a:ext>
              </a:extLst>
            </p:cNvPr>
            <p:cNvSpPr txBox="1"/>
            <p:nvPr/>
          </p:nvSpPr>
          <p:spPr>
            <a:xfrm>
              <a:off x="10271743" y="5587924"/>
              <a:ext cx="243209" cy="247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en-US" sz="1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Rectangle 166">
              <a:extLst>
                <a:ext uri="{FF2B5EF4-FFF2-40B4-BE49-F238E27FC236}">
                  <a16:creationId xmlns:a16="http://schemas.microsoft.com/office/drawing/2014/main" xmlns="" id="{086D61DD-CE6D-4637-B49F-6C84A3719AE6}"/>
                </a:ext>
              </a:extLst>
            </p:cNvPr>
            <p:cNvSpPr/>
            <p:nvPr/>
          </p:nvSpPr>
          <p:spPr>
            <a:xfrm>
              <a:off x="10026022" y="5225515"/>
              <a:ext cx="764371" cy="260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生</a:t>
              </a:r>
              <a:r>
                <a:rPr lang="zh-CN" altLang="en-US" sz="14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产制造</a:t>
              </a:r>
              <a:endParaRPr lang="en-US" sz="14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4" name="文本框 12">
            <a:extLst>
              <a:ext uri="{FF2B5EF4-FFF2-40B4-BE49-F238E27FC236}">
                <a16:creationId xmlns:a16="http://schemas.microsoft.com/office/drawing/2014/main" xmlns="" id="{5DC7FE30-6D12-4A97-8232-2E1DCD3F4A3B}"/>
              </a:ext>
            </a:extLst>
          </p:cNvPr>
          <p:cNvSpPr txBox="1"/>
          <p:nvPr/>
        </p:nvSpPr>
        <p:spPr>
          <a:xfrm>
            <a:off x="10473685" y="4259543"/>
            <a:ext cx="1192277" cy="909258"/>
          </a:xfrm>
          <a:prstGeom prst="rect">
            <a:avLst/>
          </a:prstGeom>
          <a:noFill/>
        </p:spPr>
        <p:txBody>
          <a:bodyPr wrap="squar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大规模工业互联网（传感器、</a:t>
            </a:r>
            <a:r>
              <a:rPr lang="en-US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AGV</a:t>
            </a:r>
            <a:r>
              <a: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、机器人</a:t>
            </a:r>
            <a:r>
              <a:rPr lang="en-US" altLang="zh-CN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etc.</a:t>
            </a:r>
            <a:r>
              <a: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3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5" name="文本框 12">
            <a:extLst>
              <a:ext uri="{FF2B5EF4-FFF2-40B4-BE49-F238E27FC236}">
                <a16:creationId xmlns:a16="http://schemas.microsoft.com/office/drawing/2014/main" xmlns="" id="{F0E15536-A554-4EDF-919D-2570453286B4}"/>
              </a:ext>
            </a:extLst>
          </p:cNvPr>
          <p:cNvSpPr txBox="1"/>
          <p:nvPr/>
        </p:nvSpPr>
        <p:spPr>
          <a:xfrm>
            <a:off x="6561267" y="5806262"/>
            <a:ext cx="1293783" cy="508838"/>
          </a:xfrm>
          <a:prstGeom prst="rect">
            <a:avLst/>
          </a:prstGeom>
          <a:noFill/>
        </p:spPr>
        <p:txBody>
          <a:bodyPr wrap="none" lIns="42211" tIns="53619" rIns="42211" bIns="53619" rtlCol="0">
            <a:spAutoFit/>
          </a:bodyPr>
          <a:lstStyle>
            <a:defPPr>
              <a:defRPr lang="en-US"/>
            </a:defPPr>
            <a:lvl1pPr marL="88900" indent="-88900" defTabSz="914478">
              <a:buFont typeface="Arial" panose="020B0604020202020204" pitchFamily="34" charset="0"/>
              <a:buChar char="•"/>
              <a:defRPr sz="1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AR</a:t>
            </a:r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维修支援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4K8K</a:t>
            </a:r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远程监控</a:t>
            </a:r>
            <a:endParaRPr lang="en-US" altLang="zh-CN" sz="130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6" name="Hexagon 169">
            <a:extLst>
              <a:ext uri="{FF2B5EF4-FFF2-40B4-BE49-F238E27FC236}">
                <a16:creationId xmlns:a16="http://schemas.microsoft.com/office/drawing/2014/main" xmlns="" id="{242E1351-070F-461C-A5EB-624789A1E00C}"/>
              </a:ext>
            </a:extLst>
          </p:cNvPr>
          <p:cNvSpPr/>
          <p:nvPr/>
        </p:nvSpPr>
        <p:spPr>
          <a:xfrm>
            <a:off x="6989776" y="5598859"/>
            <a:ext cx="340163" cy="2551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228" tIns="53619" rIns="107228" bIns="53619" rtlCol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生</a:t>
            </a:r>
            <a:endParaRPr lang="en-US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7" name="Hexagon 170">
            <a:extLst>
              <a:ext uri="{FF2B5EF4-FFF2-40B4-BE49-F238E27FC236}">
                <a16:creationId xmlns:a16="http://schemas.microsoft.com/office/drawing/2014/main" xmlns="" id="{15F4892D-3EB9-4D67-8302-AE380E24BB81}"/>
              </a:ext>
            </a:extLst>
          </p:cNvPr>
          <p:cNvSpPr/>
          <p:nvPr/>
        </p:nvSpPr>
        <p:spPr>
          <a:xfrm>
            <a:off x="10848576" y="3997482"/>
            <a:ext cx="340163" cy="2551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7228" tIns="53619" rIns="107228" bIns="53619" rtlCol="0" anchor="ctr"/>
          <a:lstStyle/>
          <a:p>
            <a:pPr algn="ctr"/>
            <a:r>
              <a:rPr lang="zh-CN" altLang="en-US" sz="14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生</a:t>
            </a:r>
            <a:endParaRPr lang="en-US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8" name="Group 175">
            <a:extLst>
              <a:ext uri="{FF2B5EF4-FFF2-40B4-BE49-F238E27FC236}">
                <a16:creationId xmlns:a16="http://schemas.microsoft.com/office/drawing/2014/main" xmlns="" id="{B965D047-05C2-4DB1-B2BF-B1B85B5F50AD}"/>
              </a:ext>
            </a:extLst>
          </p:cNvPr>
          <p:cNvGrpSpPr/>
          <p:nvPr/>
        </p:nvGrpSpPr>
        <p:grpSpPr>
          <a:xfrm>
            <a:off x="8800660" y="6908921"/>
            <a:ext cx="851515" cy="797158"/>
            <a:chOff x="9887758" y="5195035"/>
            <a:chExt cx="720940" cy="674975"/>
          </a:xfrm>
        </p:grpSpPr>
        <p:graphicFrame>
          <p:nvGraphicFramePr>
            <p:cNvPr id="159" name="Chart 176">
              <a:extLst>
                <a:ext uri="{FF2B5EF4-FFF2-40B4-BE49-F238E27FC236}">
                  <a16:creationId xmlns:a16="http://schemas.microsoft.com/office/drawing/2014/main" xmlns="" id="{C5FEF6D7-FA5C-4EFE-BA05-319C0BAA2500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0000500" y="5330010"/>
            <a:ext cx="540000" cy="5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160" name="TextBox 177">
              <a:extLst>
                <a:ext uri="{FF2B5EF4-FFF2-40B4-BE49-F238E27FC236}">
                  <a16:creationId xmlns:a16="http://schemas.microsoft.com/office/drawing/2014/main" xmlns="" id="{58DC8EC1-72F8-4CBD-8C51-B2838FD52552}"/>
                </a:ext>
              </a:extLst>
            </p:cNvPr>
            <p:cNvSpPr txBox="1"/>
            <p:nvPr/>
          </p:nvSpPr>
          <p:spPr>
            <a:xfrm>
              <a:off x="10154670" y="5472968"/>
              <a:ext cx="243208" cy="247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sz="1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1" name="Rectangle 178">
              <a:extLst>
                <a:ext uri="{FF2B5EF4-FFF2-40B4-BE49-F238E27FC236}">
                  <a16:creationId xmlns:a16="http://schemas.microsoft.com/office/drawing/2014/main" xmlns="" id="{ED33D460-C21C-4595-9AE7-85288D80FCA4}"/>
                </a:ext>
              </a:extLst>
            </p:cNvPr>
            <p:cNvSpPr/>
            <p:nvPr/>
          </p:nvSpPr>
          <p:spPr>
            <a:xfrm>
              <a:off x="9887758" y="5195035"/>
              <a:ext cx="720940" cy="2475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能</a:t>
              </a:r>
              <a:r>
                <a:rPr lang="zh-CN" altLang="en-US" sz="13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源矿业</a:t>
              </a:r>
              <a:endParaRPr lang="en-US" sz="1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2" name="Group 183">
            <a:extLst>
              <a:ext uri="{FF2B5EF4-FFF2-40B4-BE49-F238E27FC236}">
                <a16:creationId xmlns:a16="http://schemas.microsoft.com/office/drawing/2014/main" xmlns="" id="{3B1E1E80-8A27-481D-B299-8D69D1E834CB}"/>
              </a:ext>
            </a:extLst>
          </p:cNvPr>
          <p:cNvGrpSpPr/>
          <p:nvPr/>
        </p:nvGrpSpPr>
        <p:grpSpPr>
          <a:xfrm>
            <a:off x="12719953" y="2839347"/>
            <a:ext cx="1490138" cy="1420198"/>
            <a:chOff x="10728092" y="2421447"/>
            <a:chExt cx="1261632" cy="1202520"/>
          </a:xfrm>
        </p:grpSpPr>
        <p:sp>
          <p:nvSpPr>
            <p:cNvPr id="163" name="Rectangle 40">
              <a:extLst>
                <a:ext uri="{FF2B5EF4-FFF2-40B4-BE49-F238E27FC236}">
                  <a16:creationId xmlns:a16="http://schemas.microsoft.com/office/drawing/2014/main" xmlns="" id="{28819DD8-6589-44DE-AD8A-26A4520C81C6}"/>
                </a:ext>
              </a:extLst>
            </p:cNvPr>
            <p:cNvSpPr/>
            <p:nvPr/>
          </p:nvSpPr>
          <p:spPr>
            <a:xfrm>
              <a:off x="10728092" y="2421447"/>
              <a:ext cx="1258073" cy="1202520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CN" altLang="en-US" sz="1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图例</a:t>
              </a:r>
              <a:endParaRPr 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64" name="Group 51">
              <a:extLst>
                <a:ext uri="{FF2B5EF4-FFF2-40B4-BE49-F238E27FC236}">
                  <a16:creationId xmlns:a16="http://schemas.microsoft.com/office/drawing/2014/main" xmlns="" id="{86AC9CDC-337B-4CDC-B81B-264C4EB5FB8A}"/>
                </a:ext>
              </a:extLst>
            </p:cNvPr>
            <p:cNvGrpSpPr/>
            <p:nvPr/>
          </p:nvGrpSpPr>
          <p:grpSpPr>
            <a:xfrm>
              <a:off x="10800115" y="2683059"/>
              <a:ext cx="1189609" cy="873227"/>
              <a:chOff x="10911030" y="2520173"/>
              <a:chExt cx="1162274" cy="873227"/>
            </a:xfrm>
          </p:grpSpPr>
          <p:sp>
            <p:nvSpPr>
              <p:cNvPr id="165" name="Rectangle 38">
                <a:extLst>
                  <a:ext uri="{FF2B5EF4-FFF2-40B4-BE49-F238E27FC236}">
                    <a16:creationId xmlns:a16="http://schemas.microsoft.com/office/drawing/2014/main" xmlns="" id="{E7EE23EE-EEE7-4E4F-A5DF-83F3FD237873}"/>
                  </a:ext>
                </a:extLst>
              </p:cNvPr>
              <p:cNvSpPr/>
              <p:nvPr/>
            </p:nvSpPr>
            <p:spPr>
              <a:xfrm>
                <a:off x="10911030" y="2575587"/>
                <a:ext cx="431726" cy="180485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6" name="Rectangle 179">
                <a:extLst>
                  <a:ext uri="{FF2B5EF4-FFF2-40B4-BE49-F238E27FC236}">
                    <a16:creationId xmlns:a16="http://schemas.microsoft.com/office/drawing/2014/main" xmlns="" id="{7DF235A5-36F3-443C-BDA8-619488B940A8}"/>
                  </a:ext>
                </a:extLst>
              </p:cNvPr>
              <p:cNvSpPr/>
              <p:nvPr/>
            </p:nvSpPr>
            <p:spPr>
              <a:xfrm>
                <a:off x="10911030" y="2869108"/>
                <a:ext cx="431726" cy="180485"/>
              </a:xfrm>
              <a:prstGeom prst="rect">
                <a:avLst/>
              </a:prstGeom>
              <a:solidFill>
                <a:schemeClr val="accent6">
                  <a:lumMod val="7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7" name="Rectangle 180">
                <a:extLst>
                  <a:ext uri="{FF2B5EF4-FFF2-40B4-BE49-F238E27FC236}">
                    <a16:creationId xmlns:a16="http://schemas.microsoft.com/office/drawing/2014/main" xmlns="" id="{5B149C20-84C2-4B27-B77B-38BBE799CCAA}"/>
                  </a:ext>
                </a:extLst>
              </p:cNvPr>
              <p:cNvSpPr/>
              <p:nvPr/>
            </p:nvSpPr>
            <p:spPr>
              <a:xfrm>
                <a:off x="10911030" y="3186905"/>
                <a:ext cx="431726" cy="180485"/>
              </a:xfrm>
              <a:prstGeom prst="rect">
                <a:avLst/>
              </a:prstGeom>
              <a:solidFill>
                <a:schemeClr val="bg1">
                  <a:lumMod val="7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8" name="TextBox 39">
                <a:extLst>
                  <a:ext uri="{FF2B5EF4-FFF2-40B4-BE49-F238E27FC236}">
                    <a16:creationId xmlns:a16="http://schemas.microsoft.com/office/drawing/2014/main" xmlns="" id="{67C78C55-4E2C-44F5-A8E2-B73D6B917358}"/>
                  </a:ext>
                </a:extLst>
              </p:cNvPr>
              <p:cNvSpPr txBox="1"/>
              <p:nvPr/>
            </p:nvSpPr>
            <p:spPr>
              <a:xfrm>
                <a:off x="11281415" y="2520173"/>
                <a:ext cx="791889" cy="260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DoCoMo</a:t>
                </a:r>
              </a:p>
            </p:txBody>
          </p:sp>
          <p:sp>
            <p:nvSpPr>
              <p:cNvPr id="169" name="TextBox 181">
                <a:extLst>
                  <a:ext uri="{FF2B5EF4-FFF2-40B4-BE49-F238E27FC236}">
                    <a16:creationId xmlns:a16="http://schemas.microsoft.com/office/drawing/2014/main" xmlns="" id="{6230B335-5D00-4A71-8AE4-920E1C1C5223}"/>
                  </a:ext>
                </a:extLst>
              </p:cNvPr>
              <p:cNvSpPr txBox="1"/>
              <p:nvPr/>
            </p:nvSpPr>
            <p:spPr>
              <a:xfrm>
                <a:off x="11281413" y="2814346"/>
                <a:ext cx="516081" cy="260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KDDI</a:t>
                </a:r>
              </a:p>
            </p:txBody>
          </p:sp>
          <p:sp>
            <p:nvSpPr>
              <p:cNvPr id="170" name="TextBox 182">
                <a:extLst>
                  <a:ext uri="{FF2B5EF4-FFF2-40B4-BE49-F238E27FC236}">
                    <a16:creationId xmlns:a16="http://schemas.microsoft.com/office/drawing/2014/main" xmlns="" id="{38252650-5681-4E2F-ACF9-0A44FC45E482}"/>
                  </a:ext>
                </a:extLst>
              </p:cNvPr>
              <p:cNvSpPr txBox="1"/>
              <p:nvPr/>
            </p:nvSpPr>
            <p:spPr>
              <a:xfrm>
                <a:off x="11281413" y="3132797"/>
                <a:ext cx="788442" cy="260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Softbank</a:t>
                </a:r>
              </a:p>
            </p:txBody>
          </p:sp>
        </p:grpSp>
      </p:grpSp>
      <p:cxnSp>
        <p:nvCxnSpPr>
          <p:cNvPr id="171" name="Straight Arrow Connector 10">
            <a:extLst>
              <a:ext uri="{FF2B5EF4-FFF2-40B4-BE49-F238E27FC236}">
                <a16:creationId xmlns:a16="http://schemas.microsoft.com/office/drawing/2014/main" xmlns="" id="{DA046B19-1765-4CEC-B2B2-E9417ED6C1C5}"/>
              </a:ext>
            </a:extLst>
          </p:cNvPr>
          <p:cNvCxnSpPr/>
          <p:nvPr/>
        </p:nvCxnSpPr>
        <p:spPr>
          <a:xfrm flipV="1">
            <a:off x="1537297" y="2542534"/>
            <a:ext cx="11522455" cy="5082129"/>
          </a:xfrm>
          <a:prstGeom prst="straightConnector1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21">
            <a:extLst>
              <a:ext uri="{FF2B5EF4-FFF2-40B4-BE49-F238E27FC236}">
                <a16:creationId xmlns:a16="http://schemas.microsoft.com/office/drawing/2014/main" xmlns="" id="{1C6BB47B-0607-42E8-B238-5EB6B3D0C758}"/>
              </a:ext>
            </a:extLst>
          </p:cNvPr>
          <p:cNvSpPr txBox="1"/>
          <p:nvPr/>
        </p:nvSpPr>
        <p:spPr>
          <a:xfrm rot="20147755">
            <a:off x="5831344" y="4689972"/>
            <a:ext cx="3862508" cy="4014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7228" tIns="53619" rIns="107228" bIns="53619" rtlCol="0" anchor="ctr">
            <a:spAutoFit/>
          </a:bodyPr>
          <a:lstStyle/>
          <a:p>
            <a:pPr algn="ctr"/>
            <a:r>
              <a:rPr lang="zh-CN" altLang="en-US" sz="1900" b="1" dirty="0">
                <a:solidFill>
                  <a:srgbClr val="4BACC6"/>
                </a:solidFill>
                <a:latin typeface="微软雅黑" pitchFamily="34" charset="-122"/>
                <a:ea typeface="微软雅黑" pitchFamily="34" charset="-122"/>
              </a:rPr>
              <a:t>人工智能（</a:t>
            </a:r>
            <a:r>
              <a:rPr lang="en-US" altLang="zh-CN" sz="1900" b="1" dirty="0">
                <a:solidFill>
                  <a:srgbClr val="4BACC6"/>
                </a:solidFill>
                <a:latin typeface="微软雅黑" pitchFamily="34" charset="-122"/>
                <a:ea typeface="微软雅黑" pitchFamily="34" charset="-122"/>
              </a:rPr>
              <a:t>AI</a:t>
            </a:r>
            <a:r>
              <a:rPr lang="zh-CN" altLang="en-US" sz="1900" b="1" dirty="0">
                <a:solidFill>
                  <a:srgbClr val="4BACC6"/>
                </a:solidFill>
                <a:latin typeface="微软雅黑" pitchFamily="34" charset="-122"/>
                <a:ea typeface="微软雅黑" pitchFamily="34" charset="-122"/>
              </a:rPr>
              <a:t>）存在感不断增强</a:t>
            </a:r>
            <a:endParaRPr lang="en-US" sz="1900" b="1" dirty="0">
              <a:solidFill>
                <a:srgbClr val="4BACC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3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副标题 2"/>
          <p:cNvSpPr txBox="1">
            <a:spLocks/>
          </p:cNvSpPr>
          <p:nvPr/>
        </p:nvSpPr>
        <p:spPr>
          <a:xfrm>
            <a:off x="522346" y="1310233"/>
            <a:ext cx="13441778" cy="1827573"/>
          </a:xfrm>
        </p:spPr>
        <p:txBody>
          <a:bodyPr lIns="107228" tIns="53619" rIns="107228" bIns="53619">
            <a:noAutofit/>
          </a:bodyPr>
          <a:lstStyle>
            <a:lvl1pPr marL="342852" indent="-342852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34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44" indent="-28571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1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38" indent="-22856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99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973" indent="-22856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88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08" indent="-2285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88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243" indent="-2285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11">
                <a:solidFill>
                  <a:schemeClr val="tx1"/>
                </a:solidFill>
                <a:latin typeface="+mn-lt"/>
                <a:ea typeface="+mn-ea"/>
              </a:defRPr>
            </a:lvl6pPr>
            <a:lvl7pPr marL="2971379" indent="-2285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11">
                <a:solidFill>
                  <a:schemeClr val="tx1"/>
                </a:solidFill>
                <a:latin typeface="+mn-lt"/>
                <a:ea typeface="+mn-ea"/>
              </a:defRPr>
            </a:lvl7pPr>
            <a:lvl8pPr marL="3428514" indent="-2285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11">
                <a:solidFill>
                  <a:schemeClr val="tx1"/>
                </a:solidFill>
                <a:latin typeface="+mn-lt"/>
                <a:ea typeface="+mn-ea"/>
              </a:defRPr>
            </a:lvl8pPr>
            <a:lvl9pPr marL="3885649" indent="-2285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1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1071946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SKT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基于“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ICT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”的愿景，评估各行业应用的市场空间，以此开发相应的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案例。目前主要聚焦</a:t>
            </a:r>
            <a:r>
              <a:rPr lang="zh-CN" altLang="en-US" sz="2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工业制造、无人驾驶和媒体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三个行业。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99760"/>
              </p:ext>
            </p:extLst>
          </p:nvPr>
        </p:nvGraphicFramePr>
        <p:xfrm>
          <a:off x="6257584" y="2822533"/>
          <a:ext cx="7331465" cy="4746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752">
                  <a:extLst>
                    <a:ext uri="{9D8B030D-6E8A-4147-A177-3AD203B41FA5}">
                      <a16:colId xmlns:a16="http://schemas.microsoft.com/office/drawing/2014/main" xmlns="" val="1001215550"/>
                    </a:ext>
                  </a:extLst>
                </a:gridCol>
                <a:gridCol w="1696051">
                  <a:extLst>
                    <a:ext uri="{9D8B030D-6E8A-4147-A177-3AD203B41FA5}">
                      <a16:colId xmlns:a16="http://schemas.microsoft.com/office/drawing/2014/main" xmlns="" val="2772711475"/>
                    </a:ext>
                  </a:extLst>
                </a:gridCol>
                <a:gridCol w="1241066">
                  <a:extLst>
                    <a:ext uri="{9D8B030D-6E8A-4147-A177-3AD203B41FA5}">
                      <a16:colId xmlns:a16="http://schemas.microsoft.com/office/drawing/2014/main" xmlns="" val="4153396571"/>
                    </a:ext>
                  </a:extLst>
                </a:gridCol>
                <a:gridCol w="2613596">
                  <a:extLst>
                    <a:ext uri="{9D8B030D-6E8A-4147-A177-3AD203B41FA5}">
                      <a16:colId xmlns:a16="http://schemas.microsoft.com/office/drawing/2014/main" xmlns="" val="1749274310"/>
                    </a:ext>
                  </a:extLst>
                </a:gridCol>
              </a:tblGrid>
              <a:tr h="547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预期</a:t>
                      </a:r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2030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5G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应用市场空间</a:t>
                      </a:r>
                      <a:endParaRPr lang="en-US" altLang="zh-CN" sz="170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 fontAlgn="ctr"/>
                      <a:r>
                        <a:rPr lang="zh-CN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（亿美元）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工业制造</a:t>
                      </a:r>
                      <a:endParaRPr lang="en-US" sz="17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无人驾驶</a:t>
                      </a:r>
                      <a:endParaRPr lang="en-US" sz="17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媒体</a:t>
                      </a:r>
                      <a:endParaRPr lang="en-US" sz="17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extLst>
                  <a:ext uri="{0D108BD9-81ED-4DB2-BD59-A6C34878D82A}">
                    <a16:rowId xmlns:a16="http://schemas.microsoft.com/office/drawing/2014/main" xmlns="" val="1857108667"/>
                  </a:ext>
                </a:extLst>
              </a:tr>
              <a:tr h="498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extLst>
                  <a:ext uri="{0D108BD9-81ED-4DB2-BD59-A6C34878D82A}">
                    <a16:rowId xmlns:a16="http://schemas.microsoft.com/office/drawing/2014/main" xmlns="" val="2749999832"/>
                  </a:ext>
                </a:extLst>
              </a:tr>
              <a:tr h="23469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SKT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业务现状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2018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月发布演示版智能制造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2019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年完成车联网演示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和</a:t>
                      </a:r>
                      <a:r>
                        <a:rPr lang="en-US" altLang="zh-CN" sz="1700" u="none" strike="noStrike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Nexon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公司合作开发</a:t>
                      </a:r>
                      <a:r>
                        <a:rPr 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VR/AR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内容</a:t>
                      </a:r>
                      <a:endParaRPr lang="en-US" altLang="zh-CN" sz="170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和韩国三大广播电影公司合作进行电视节目直播</a:t>
                      </a:r>
                      <a:endParaRPr lang="en-US" altLang="zh-CN" sz="170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和</a:t>
                      </a:r>
                      <a:r>
                        <a:rPr lang="en-US" altLang="zh-CN" sz="1700" u="none" strike="noStrike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Afreeca</a:t>
                      </a:r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TV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公司合作开展</a:t>
                      </a:r>
                      <a:r>
                        <a:rPr 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UGC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影片业务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extLst>
                  <a:ext uri="{0D108BD9-81ED-4DB2-BD59-A6C34878D82A}">
                    <a16:rowId xmlns:a16="http://schemas.microsoft.com/office/drawing/2014/main" xmlns="" val="3138179253"/>
                  </a:ext>
                </a:extLst>
              </a:tr>
              <a:tr h="13533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SKT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业务发展计划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发展</a:t>
                      </a:r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2B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市场，开发面向中小企业的创新商业模式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发展</a:t>
                      </a:r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2B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市场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发展</a:t>
                      </a:r>
                      <a:r>
                        <a:rPr lang="en-US" altLang="zh-CN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2C</a:t>
                      </a: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市场，韩国和海外的娱乐业</a:t>
                      </a:r>
                      <a:endParaRPr lang="en-US" altLang="zh-CN" sz="170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70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无人机和大疆公司合作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186" marR="6186" marT="6185" marB="0" anchor="ctr"/>
                </a:tc>
                <a:extLst>
                  <a:ext uri="{0D108BD9-81ED-4DB2-BD59-A6C34878D82A}">
                    <a16:rowId xmlns:a16="http://schemas.microsoft.com/office/drawing/2014/main" xmlns="" val="918428702"/>
                  </a:ext>
                </a:extLst>
              </a:tr>
            </a:tbl>
          </a:graphicData>
        </a:graphic>
      </p:graphicFrame>
      <p:graphicFrame>
        <p:nvGraphicFramePr>
          <p:cNvPr id="76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10129"/>
              </p:ext>
            </p:extLst>
          </p:nvPr>
        </p:nvGraphicFramePr>
        <p:xfrm>
          <a:off x="-54453" y="2357160"/>
          <a:ext cx="6018584" cy="535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Rectangle 34"/>
          <p:cNvSpPr/>
          <p:nvPr/>
        </p:nvSpPr>
        <p:spPr>
          <a:xfrm>
            <a:off x="4933508" y="2919785"/>
            <a:ext cx="1106686" cy="37559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工业制造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Rectangle 35"/>
          <p:cNvSpPr/>
          <p:nvPr/>
        </p:nvSpPr>
        <p:spPr>
          <a:xfrm>
            <a:off x="4721926" y="4482269"/>
            <a:ext cx="1106686" cy="37559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无人驾驶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Rectangle 36"/>
          <p:cNvSpPr/>
          <p:nvPr/>
        </p:nvSpPr>
        <p:spPr>
          <a:xfrm>
            <a:off x="3846780" y="4809325"/>
            <a:ext cx="662381" cy="37559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37"/>
          <p:cNvSpPr/>
          <p:nvPr/>
        </p:nvSpPr>
        <p:spPr>
          <a:xfrm>
            <a:off x="3195436" y="3647350"/>
            <a:ext cx="662381" cy="37559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安防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ectangle 38"/>
          <p:cNvSpPr/>
          <p:nvPr/>
        </p:nvSpPr>
        <p:spPr>
          <a:xfrm>
            <a:off x="2623656" y="6073545"/>
            <a:ext cx="662381" cy="37559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Rectangle 39"/>
          <p:cNvSpPr/>
          <p:nvPr/>
        </p:nvSpPr>
        <p:spPr>
          <a:xfrm>
            <a:off x="3188517" y="5214612"/>
            <a:ext cx="662381" cy="375591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Rectangle 41"/>
          <p:cNvSpPr/>
          <p:nvPr/>
        </p:nvSpPr>
        <p:spPr>
          <a:xfrm>
            <a:off x="2726975" y="4763304"/>
            <a:ext cx="654010" cy="370608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Rectangle 42"/>
          <p:cNvSpPr/>
          <p:nvPr/>
        </p:nvSpPr>
        <p:spPr>
          <a:xfrm>
            <a:off x="1709152" y="4570784"/>
            <a:ext cx="1090028" cy="370608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健康医疗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Rectangle 43"/>
          <p:cNvSpPr/>
          <p:nvPr/>
        </p:nvSpPr>
        <p:spPr>
          <a:xfrm>
            <a:off x="991095" y="5287288"/>
            <a:ext cx="986709" cy="278665"/>
          </a:xfrm>
          <a:prstGeom prst="rect">
            <a:avLst/>
          </a:prstGeom>
        </p:spPr>
        <p:txBody>
          <a:bodyPr wrap="square" lIns="107228" tIns="53619" rIns="107228" bIns="53619">
            <a:spAutoFit/>
          </a:bodyPr>
          <a:lstStyle/>
          <a:p>
            <a:pPr algn="ctr" fontAlgn="ctr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交通行业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Rectangle 44"/>
          <p:cNvSpPr/>
          <p:nvPr/>
        </p:nvSpPr>
        <p:spPr>
          <a:xfrm>
            <a:off x="1432746" y="6308244"/>
            <a:ext cx="1090028" cy="370608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 fontAlgn="ctr"/>
            <a:r>
              <a:rPr lang="zh-CN" altLang="en-US" sz="1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批发零售</a:t>
            </a:r>
            <a:endParaRPr lang="en-US" sz="17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Oval 49"/>
          <p:cNvSpPr/>
          <p:nvPr/>
        </p:nvSpPr>
        <p:spPr bwMode="auto">
          <a:xfrm rot="3467242">
            <a:off x="3970681" y="2877379"/>
            <a:ext cx="1848458" cy="2596136"/>
          </a:xfrm>
          <a:prstGeom prst="ellipse">
            <a:avLst/>
          </a:prstGeom>
          <a:noFill/>
          <a:ln w="25400">
            <a:solidFill>
              <a:srgbClr val="CE0E31"/>
            </a:solidFill>
            <a:prstDash val="sysDot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rgbClr val="CC9900"/>
              </a:buClr>
              <a:buNone/>
            </a:pPr>
            <a:endParaRPr lang="en-US" sz="17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72964" y="7650840"/>
            <a:ext cx="4725798" cy="369895"/>
          </a:xfrm>
          <a:prstGeom prst="rect">
            <a:avLst/>
          </a:prstGeom>
        </p:spPr>
        <p:txBody>
          <a:bodyPr wrap="none" lIns="107228" tIns="53619" rIns="107228" bIns="53619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泡泡大小代表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年预期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行业应用市场空间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D86A2236-E321-473A-ADF0-5ADB2B4C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/>
              <a:t>韩国</a:t>
            </a:r>
            <a:r>
              <a:rPr lang="en-US" altLang="zh-CN" dirty="0" smtClean="0"/>
              <a:t>SKT</a:t>
            </a:r>
            <a:r>
              <a:rPr lang="zh-CN" altLang="en-US" dirty="0"/>
              <a:t>的</a:t>
            </a:r>
            <a:r>
              <a:rPr lang="en-US" altLang="zh-CN" dirty="0" smtClean="0"/>
              <a:t>5G</a:t>
            </a:r>
            <a:r>
              <a:rPr lang="zh-CN" altLang="en-US" dirty="0" smtClean="0"/>
              <a:t>业</a:t>
            </a:r>
            <a:r>
              <a:rPr lang="zh-CN" altLang="en-US" dirty="0"/>
              <a:t>发展全景图</a:t>
            </a:r>
          </a:p>
        </p:txBody>
      </p:sp>
    </p:spTree>
    <p:extLst>
      <p:ext uri="{BB962C8B-B14F-4D97-AF65-F5344CB8AC3E}">
        <p14:creationId xmlns:p14="http://schemas.microsoft.com/office/powerpoint/2010/main" val="36171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0636" y="1814835"/>
            <a:ext cx="559456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助力央视搭建首个国家级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新媒体平台，服务春晚、两会、一带一路峰会、世园会等重要活动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7569"/>
          <a:stretch/>
        </p:blipFill>
        <p:spPr>
          <a:xfrm>
            <a:off x="172524" y="4252054"/>
            <a:ext cx="1799198" cy="958149"/>
          </a:xfrm>
          <a:prstGeom prst="rect">
            <a:avLst/>
          </a:prstGeom>
        </p:spPr>
      </p:pic>
      <p:pic>
        <p:nvPicPr>
          <p:cNvPr id="48" name="Picture 2" descr="C:\工作\2019年工作\央视\长春\微信图片_20190220114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7" y="2472227"/>
            <a:ext cx="1779744" cy="10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timgsa.baidu.com/timg?image&amp;quality=80&amp;size=b9999_10000&amp;sec=1553621361603&amp;di=1de67b7bbf6f28e1d2fe77deb0b5f0ad&amp;imgtype=0&amp;src=http%3A%2F%2Fs3.sinaimg.cn%2Fmw690%2F001I4q2Nzy79DjpzX0u62%266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07" y="4271126"/>
            <a:ext cx="1857448" cy="9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文本框 49"/>
          <p:cNvSpPr txBox="1"/>
          <p:nvPr/>
        </p:nvSpPr>
        <p:spPr>
          <a:xfrm>
            <a:off x="-345228" y="3608444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联通服务两会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新媒体中心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582741" y="3608444"/>
            <a:ext cx="2747119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重庆马拉松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5G+VR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全程直播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020E5C76-20D8-43CF-95E0-D81CABA58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32" y="4271125"/>
            <a:ext cx="1821983" cy="939077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1607763" y="3608444"/>
            <a:ext cx="2747119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江西春晚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5G+8K VR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</a:p>
        </p:txBody>
      </p:sp>
      <p:pic>
        <p:nvPicPr>
          <p:cNvPr id="56" name="Picture 4" descr="https://timgsa.baidu.com/timg?image&amp;quality=80&amp;size=b9999_10000&amp;sec=1552563219055&amp;di=3ddbd61b91a8054a959659bac6b0e7b0&amp;imgtype=0&amp;src=http%3A%2F%2Fbpic.ooopic.com%2F16%2F46%2F58%2F16465862-c79960754067d17035059e32e61dfc73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86" y="2486417"/>
            <a:ext cx="1840703" cy="10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timgsa.baidu.com/timg?image&amp;quality=80&amp;size=b9999_10000&amp;sec=1552563110247&amp;di=723106e94ac3ab4e4faa4ef9eca21f3c&amp;imgtype=0&amp;src=http%3A%2F%2Fyouimg1.c-ctrip.com%2Ftarget%2F100n0b00000058p5h14C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06" y="2481915"/>
            <a:ext cx="1857448" cy="10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C836E9FE-3FF3-48B2-8BCB-779DBB465B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69" y="2492649"/>
            <a:ext cx="1966828" cy="1013823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891439" y="1418599"/>
            <a:ext cx="2492301" cy="31626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565" tIns="64282" rIns="128565" bIns="64282"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新媒体</a:t>
            </a:r>
          </a:p>
        </p:txBody>
      </p:sp>
      <p:sp>
        <p:nvSpPr>
          <p:cNvPr id="62" name="ïšḻïḋê"/>
          <p:cNvSpPr/>
          <p:nvPr/>
        </p:nvSpPr>
        <p:spPr bwMode="auto">
          <a:xfrm>
            <a:off x="1337875" y="1393970"/>
            <a:ext cx="442917" cy="324376"/>
          </a:xfrm>
          <a:custGeom>
            <a:avLst/>
            <a:gdLst>
              <a:gd name="T0" fmla="*/ 509 w 509"/>
              <a:gd name="T1" fmla="*/ 219 h 437"/>
              <a:gd name="T2" fmla="*/ 509 w 509"/>
              <a:gd name="T3" fmla="*/ 384 h 437"/>
              <a:gd name="T4" fmla="*/ 484 w 509"/>
              <a:gd name="T5" fmla="*/ 408 h 437"/>
              <a:gd name="T6" fmla="*/ 432 w 509"/>
              <a:gd name="T7" fmla="*/ 408 h 437"/>
              <a:gd name="T8" fmla="*/ 421 w 509"/>
              <a:gd name="T9" fmla="*/ 406 h 437"/>
              <a:gd name="T10" fmla="*/ 379 w 509"/>
              <a:gd name="T11" fmla="*/ 386 h 437"/>
              <a:gd name="T12" fmla="*/ 379 w 509"/>
              <a:gd name="T13" fmla="*/ 413 h 437"/>
              <a:gd name="T14" fmla="*/ 355 w 509"/>
              <a:gd name="T15" fmla="*/ 437 h 437"/>
              <a:gd name="T16" fmla="*/ 24 w 509"/>
              <a:gd name="T17" fmla="*/ 437 h 437"/>
              <a:gd name="T18" fmla="*/ 0 w 509"/>
              <a:gd name="T19" fmla="*/ 413 h 437"/>
              <a:gd name="T20" fmla="*/ 0 w 509"/>
              <a:gd name="T21" fmla="*/ 190 h 437"/>
              <a:gd name="T22" fmla="*/ 24 w 509"/>
              <a:gd name="T23" fmla="*/ 166 h 437"/>
              <a:gd name="T24" fmla="*/ 355 w 509"/>
              <a:gd name="T25" fmla="*/ 166 h 437"/>
              <a:gd name="T26" fmla="*/ 379 w 509"/>
              <a:gd name="T27" fmla="*/ 190 h 437"/>
              <a:gd name="T28" fmla="*/ 379 w 509"/>
              <a:gd name="T29" fmla="*/ 217 h 437"/>
              <a:gd name="T30" fmla="*/ 421 w 509"/>
              <a:gd name="T31" fmla="*/ 197 h 437"/>
              <a:gd name="T32" fmla="*/ 432 w 509"/>
              <a:gd name="T33" fmla="*/ 195 h 437"/>
              <a:gd name="T34" fmla="*/ 484 w 509"/>
              <a:gd name="T35" fmla="*/ 195 h 437"/>
              <a:gd name="T36" fmla="*/ 509 w 509"/>
              <a:gd name="T37" fmla="*/ 219 h 437"/>
              <a:gd name="T38" fmla="*/ 278 w 509"/>
              <a:gd name="T39" fmla="*/ 144 h 437"/>
              <a:gd name="T40" fmla="*/ 351 w 509"/>
              <a:gd name="T41" fmla="*/ 72 h 437"/>
              <a:gd name="T42" fmla="*/ 278 w 509"/>
              <a:gd name="T43" fmla="*/ 0 h 437"/>
              <a:gd name="T44" fmla="*/ 206 w 509"/>
              <a:gd name="T45" fmla="*/ 72 h 437"/>
              <a:gd name="T46" fmla="*/ 278 w 509"/>
              <a:gd name="T47" fmla="*/ 144 h 437"/>
              <a:gd name="T48" fmla="*/ 86 w 509"/>
              <a:gd name="T49" fmla="*/ 144 h 437"/>
              <a:gd name="T50" fmla="*/ 158 w 509"/>
              <a:gd name="T51" fmla="*/ 72 h 437"/>
              <a:gd name="T52" fmla="*/ 86 w 509"/>
              <a:gd name="T53" fmla="*/ 0 h 437"/>
              <a:gd name="T54" fmla="*/ 13 w 509"/>
              <a:gd name="T55" fmla="*/ 72 h 437"/>
              <a:gd name="T56" fmla="*/ 86 w 509"/>
              <a:gd name="T57" fmla="*/ 144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9" h="437">
                <a:moveTo>
                  <a:pt x="509" y="219"/>
                </a:moveTo>
                <a:lnTo>
                  <a:pt x="509" y="384"/>
                </a:lnTo>
                <a:cubicBezTo>
                  <a:pt x="509" y="397"/>
                  <a:pt x="498" y="408"/>
                  <a:pt x="484" y="408"/>
                </a:cubicBezTo>
                <a:lnTo>
                  <a:pt x="432" y="408"/>
                </a:lnTo>
                <a:cubicBezTo>
                  <a:pt x="428" y="408"/>
                  <a:pt x="425" y="407"/>
                  <a:pt x="421" y="406"/>
                </a:cubicBezTo>
                <a:lnTo>
                  <a:pt x="379" y="386"/>
                </a:lnTo>
                <a:lnTo>
                  <a:pt x="379" y="413"/>
                </a:lnTo>
                <a:cubicBezTo>
                  <a:pt x="379" y="426"/>
                  <a:pt x="368" y="437"/>
                  <a:pt x="355" y="437"/>
                </a:cubicBezTo>
                <a:lnTo>
                  <a:pt x="24" y="437"/>
                </a:lnTo>
                <a:cubicBezTo>
                  <a:pt x="11" y="437"/>
                  <a:pt x="0" y="426"/>
                  <a:pt x="0" y="413"/>
                </a:cubicBezTo>
                <a:lnTo>
                  <a:pt x="0" y="190"/>
                </a:lnTo>
                <a:cubicBezTo>
                  <a:pt x="0" y="176"/>
                  <a:pt x="11" y="166"/>
                  <a:pt x="24" y="166"/>
                </a:cubicBezTo>
                <a:lnTo>
                  <a:pt x="355" y="166"/>
                </a:lnTo>
                <a:cubicBezTo>
                  <a:pt x="368" y="166"/>
                  <a:pt x="379" y="176"/>
                  <a:pt x="379" y="190"/>
                </a:cubicBezTo>
                <a:lnTo>
                  <a:pt x="379" y="217"/>
                </a:lnTo>
                <a:lnTo>
                  <a:pt x="421" y="197"/>
                </a:lnTo>
                <a:cubicBezTo>
                  <a:pt x="425" y="195"/>
                  <a:pt x="428" y="195"/>
                  <a:pt x="432" y="195"/>
                </a:cubicBezTo>
                <a:lnTo>
                  <a:pt x="484" y="195"/>
                </a:lnTo>
                <a:cubicBezTo>
                  <a:pt x="498" y="195"/>
                  <a:pt x="509" y="206"/>
                  <a:pt x="509" y="219"/>
                </a:cubicBezTo>
                <a:close/>
                <a:moveTo>
                  <a:pt x="278" y="144"/>
                </a:moveTo>
                <a:cubicBezTo>
                  <a:pt x="318" y="144"/>
                  <a:pt x="351" y="112"/>
                  <a:pt x="351" y="72"/>
                </a:cubicBezTo>
                <a:cubicBezTo>
                  <a:pt x="351" y="32"/>
                  <a:pt x="318" y="0"/>
                  <a:pt x="278" y="0"/>
                </a:cubicBezTo>
                <a:cubicBezTo>
                  <a:pt x="238" y="0"/>
                  <a:pt x="206" y="32"/>
                  <a:pt x="206" y="72"/>
                </a:cubicBezTo>
                <a:cubicBezTo>
                  <a:pt x="206" y="112"/>
                  <a:pt x="238" y="144"/>
                  <a:pt x="278" y="144"/>
                </a:cubicBezTo>
                <a:close/>
                <a:moveTo>
                  <a:pt x="86" y="144"/>
                </a:moveTo>
                <a:cubicBezTo>
                  <a:pt x="125" y="144"/>
                  <a:pt x="158" y="112"/>
                  <a:pt x="158" y="72"/>
                </a:cubicBezTo>
                <a:cubicBezTo>
                  <a:pt x="158" y="32"/>
                  <a:pt x="125" y="0"/>
                  <a:pt x="86" y="0"/>
                </a:cubicBezTo>
                <a:cubicBezTo>
                  <a:pt x="46" y="0"/>
                  <a:pt x="13" y="32"/>
                  <a:pt x="13" y="72"/>
                </a:cubicBezTo>
                <a:cubicBezTo>
                  <a:pt x="13" y="112"/>
                  <a:pt x="46" y="144"/>
                  <a:pt x="86" y="1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245576" tIns="122787" rIns="245576" bIns="122787">
            <a:normAutofit fontScale="5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100">
              <a:solidFill>
                <a:schemeClr val="bg1"/>
              </a:solidFill>
              <a:latin typeface="FZYaSongS-DB-GB"/>
              <a:ea typeface="微软雅黑" pitchFamily="34" charset="-122"/>
            </a:endParaRPr>
          </a:p>
        </p:txBody>
      </p:sp>
      <p:pic>
        <p:nvPicPr>
          <p:cNvPr id="66" name="图片 65" descr="http://www.comac.cc/dmt/jctp/201705/08/W0201705086528611222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03" y="2492649"/>
            <a:ext cx="1850755" cy="101382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文本框 66"/>
          <p:cNvSpPr txBox="1"/>
          <p:nvPr/>
        </p:nvSpPr>
        <p:spPr>
          <a:xfrm>
            <a:off x="8016093" y="1812163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青岛港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自动化码头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021868" y="1832903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上飞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航空智慧工厂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04" y="4592871"/>
            <a:ext cx="1855854" cy="947319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6042725" y="4247465"/>
            <a:ext cx="2386021" cy="376041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无人车远程驾控</a:t>
            </a: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885" y="4556193"/>
            <a:ext cx="1961711" cy="98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文本框 74"/>
          <p:cNvSpPr txBox="1"/>
          <p:nvPr/>
        </p:nvSpPr>
        <p:spPr>
          <a:xfrm>
            <a:off x="7795328" y="4246338"/>
            <a:ext cx="3200536" cy="376041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厦门智能网联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8" name="图片 77"/>
          <p:cNvPicPr/>
          <p:nvPr/>
        </p:nvPicPr>
        <p:blipFill>
          <a:blip r:embed="rId12"/>
          <a:stretch>
            <a:fillRect/>
          </a:stretch>
        </p:blipFill>
        <p:spPr>
          <a:xfrm>
            <a:off x="172524" y="6694315"/>
            <a:ext cx="1799197" cy="963625"/>
          </a:xfrm>
          <a:prstGeom prst="rect">
            <a:avLst/>
          </a:prstGeom>
        </p:spPr>
      </p:pic>
      <p:sp>
        <p:nvSpPr>
          <p:cNvPr id="79" name="圆角矩形 78"/>
          <p:cNvSpPr/>
          <p:nvPr/>
        </p:nvSpPr>
        <p:spPr>
          <a:xfrm>
            <a:off x="1862581" y="5670217"/>
            <a:ext cx="2492301" cy="3162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65" tIns="64282" rIns="128565" bIns="64282"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智慧医疗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33" y="6669701"/>
            <a:ext cx="1821984" cy="988239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="" xmlns:a16="http://schemas.microsoft.com/office/drawing/2014/main" id="{DFBE01C6-3D7A-4A3C-B013-142B80CD23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1010" y="6724564"/>
            <a:ext cx="1875305" cy="1032624"/>
          </a:xfrm>
          <a:prstGeom prst="rect">
            <a:avLst/>
          </a:prstGeom>
        </p:spPr>
      </p:pic>
      <p:sp>
        <p:nvSpPr>
          <p:cNvPr id="83" name="圆角矩形 82"/>
          <p:cNvSpPr/>
          <p:nvPr/>
        </p:nvSpPr>
        <p:spPr>
          <a:xfrm>
            <a:off x="7317641" y="1427596"/>
            <a:ext cx="2713596" cy="34089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8565" tIns="64282" rIns="128565" bIns="64282"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工业互联网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7337677" y="3829068"/>
            <a:ext cx="2492301" cy="3162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65" tIns="64282" rIns="128565" bIns="64282"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智慧交通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337677" y="5828350"/>
            <a:ext cx="2492301" cy="31626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65" tIns="64282" rIns="128565" bIns="64282"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智慧教育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-297095" y="6123517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福建孟超医院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远程动物手术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1647745" y="6103129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清华长庚医院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协同手术指导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965196" y="6149496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华师附中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异地全息教学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8030946" y="6144615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教育部慕课大会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5G+4K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远程互动教学</a:t>
            </a:r>
          </a:p>
        </p:txBody>
      </p:sp>
      <p:pic>
        <p:nvPicPr>
          <p:cNvPr id="95" name="图片 129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11637263" y="6726038"/>
            <a:ext cx="2055449" cy="9540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07" y="6657870"/>
            <a:ext cx="1857448" cy="1000070"/>
          </a:xfrm>
          <a:prstGeom prst="rect">
            <a:avLst/>
          </a:prstGeom>
        </p:spPr>
      </p:pic>
      <p:sp>
        <p:nvSpPr>
          <p:cNvPr id="98" name="文本框 97"/>
          <p:cNvSpPr txBox="1"/>
          <p:nvPr/>
        </p:nvSpPr>
        <p:spPr>
          <a:xfrm>
            <a:off x="3620128" y="6103129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心脏接入手术直播</a:t>
            </a:r>
          </a:p>
        </p:txBody>
      </p:sp>
      <p:sp>
        <p:nvSpPr>
          <p:cNvPr id="99" name="íśľîdé"/>
          <p:cNvSpPr/>
          <p:nvPr/>
        </p:nvSpPr>
        <p:spPr bwMode="auto">
          <a:xfrm>
            <a:off x="6476373" y="1428786"/>
            <a:ext cx="685714" cy="357068"/>
          </a:xfrm>
          <a:custGeom>
            <a:avLst/>
            <a:gdLst>
              <a:gd name="connsiteX0" fmla="*/ 10869 w 607286"/>
              <a:gd name="connsiteY0" fmla="*/ 454738 h 481327"/>
              <a:gd name="connsiteX1" fmla="*/ 10869 w 607286"/>
              <a:gd name="connsiteY1" fmla="*/ 470610 h 481327"/>
              <a:gd name="connsiteX2" fmla="*/ 596553 w 607286"/>
              <a:gd name="connsiteY2" fmla="*/ 470610 h 481327"/>
              <a:gd name="connsiteX3" fmla="*/ 596553 w 607286"/>
              <a:gd name="connsiteY3" fmla="*/ 454738 h 481327"/>
              <a:gd name="connsiteX4" fmla="*/ 572914 w 607286"/>
              <a:gd name="connsiteY4" fmla="*/ 454738 h 481327"/>
              <a:gd name="connsiteX5" fmla="*/ 252017 w 607286"/>
              <a:gd name="connsiteY5" fmla="*/ 454738 h 481327"/>
              <a:gd name="connsiteX6" fmla="*/ 73635 w 607286"/>
              <a:gd name="connsiteY6" fmla="*/ 454738 h 481327"/>
              <a:gd name="connsiteX7" fmla="*/ 34508 w 607286"/>
              <a:gd name="connsiteY7" fmla="*/ 454738 h 481327"/>
              <a:gd name="connsiteX8" fmla="*/ 418806 w 607286"/>
              <a:gd name="connsiteY8" fmla="*/ 263209 h 481327"/>
              <a:gd name="connsiteX9" fmla="*/ 484996 w 607286"/>
              <a:gd name="connsiteY9" fmla="*/ 263209 h 481327"/>
              <a:gd name="connsiteX10" fmla="*/ 484996 w 607286"/>
              <a:gd name="connsiteY10" fmla="*/ 317827 h 481327"/>
              <a:gd name="connsiteX11" fmla="*/ 418806 w 607286"/>
              <a:gd name="connsiteY11" fmla="*/ 317827 h 481327"/>
              <a:gd name="connsiteX12" fmla="*/ 303361 w 607286"/>
              <a:gd name="connsiteY12" fmla="*/ 263209 h 481327"/>
              <a:gd name="connsiteX13" fmla="*/ 369551 w 607286"/>
              <a:gd name="connsiteY13" fmla="*/ 263209 h 481327"/>
              <a:gd name="connsiteX14" fmla="*/ 369551 w 607286"/>
              <a:gd name="connsiteY14" fmla="*/ 317827 h 481327"/>
              <a:gd name="connsiteX15" fmla="*/ 303361 w 607286"/>
              <a:gd name="connsiteY15" fmla="*/ 317827 h 481327"/>
              <a:gd name="connsiteX16" fmla="*/ 84504 w 607286"/>
              <a:gd name="connsiteY16" fmla="*/ 263184 h 481327"/>
              <a:gd name="connsiteX17" fmla="*/ 84504 w 607286"/>
              <a:gd name="connsiteY17" fmla="*/ 444020 h 481327"/>
              <a:gd name="connsiteX18" fmla="*/ 241148 w 607286"/>
              <a:gd name="connsiteY18" fmla="*/ 444020 h 481327"/>
              <a:gd name="connsiteX19" fmla="*/ 241148 w 607286"/>
              <a:gd name="connsiteY19" fmla="*/ 263184 h 481327"/>
              <a:gd name="connsiteX20" fmla="*/ 407982 w 607286"/>
              <a:gd name="connsiteY20" fmla="*/ 252466 h 481327"/>
              <a:gd name="connsiteX21" fmla="*/ 407982 w 607286"/>
              <a:gd name="connsiteY21" fmla="*/ 328708 h 481327"/>
              <a:gd name="connsiteX22" fmla="*/ 495882 w 607286"/>
              <a:gd name="connsiteY22" fmla="*/ 328708 h 481327"/>
              <a:gd name="connsiteX23" fmla="*/ 495882 w 607286"/>
              <a:gd name="connsiteY23" fmla="*/ 252466 h 481327"/>
              <a:gd name="connsiteX24" fmla="*/ 292503 w 607286"/>
              <a:gd name="connsiteY24" fmla="*/ 252466 h 481327"/>
              <a:gd name="connsiteX25" fmla="*/ 292503 w 607286"/>
              <a:gd name="connsiteY25" fmla="*/ 328708 h 481327"/>
              <a:gd name="connsiteX26" fmla="*/ 380267 w 607286"/>
              <a:gd name="connsiteY26" fmla="*/ 328708 h 481327"/>
              <a:gd name="connsiteX27" fmla="*/ 380267 w 607286"/>
              <a:gd name="connsiteY27" fmla="*/ 252466 h 481327"/>
              <a:gd name="connsiteX28" fmla="*/ 39799 w 607286"/>
              <a:gd name="connsiteY28" fmla="*/ 110999 h 481327"/>
              <a:gd name="connsiteX29" fmla="*/ 246556 w 607286"/>
              <a:gd name="connsiteY29" fmla="*/ 110999 h 481327"/>
              <a:gd name="connsiteX30" fmla="*/ 246556 w 607286"/>
              <a:gd name="connsiteY30" fmla="*/ 121866 h 481327"/>
              <a:gd name="connsiteX31" fmla="*/ 39799 w 607286"/>
              <a:gd name="connsiteY31" fmla="*/ 121866 h 481327"/>
              <a:gd name="connsiteX32" fmla="*/ 292503 w 607286"/>
              <a:gd name="connsiteY32" fmla="*/ 0 h 481327"/>
              <a:gd name="connsiteX33" fmla="*/ 380403 w 607286"/>
              <a:gd name="connsiteY33" fmla="*/ 0 h 481327"/>
              <a:gd name="connsiteX34" fmla="*/ 380403 w 607286"/>
              <a:gd name="connsiteY34" fmla="*/ 157232 h 481327"/>
              <a:gd name="connsiteX35" fmla="*/ 407982 w 607286"/>
              <a:gd name="connsiteY35" fmla="*/ 157232 h 481327"/>
              <a:gd name="connsiteX36" fmla="*/ 407982 w 607286"/>
              <a:gd name="connsiteY36" fmla="*/ 0 h 481327"/>
              <a:gd name="connsiteX37" fmla="*/ 495882 w 607286"/>
              <a:gd name="connsiteY37" fmla="*/ 0 h 481327"/>
              <a:gd name="connsiteX38" fmla="*/ 495882 w 607286"/>
              <a:gd name="connsiteY38" fmla="*/ 157232 h 481327"/>
              <a:gd name="connsiteX39" fmla="*/ 572914 w 607286"/>
              <a:gd name="connsiteY39" fmla="*/ 157232 h 481327"/>
              <a:gd name="connsiteX40" fmla="*/ 572914 w 607286"/>
              <a:gd name="connsiteY40" fmla="*/ 443885 h 481327"/>
              <a:gd name="connsiteX41" fmla="*/ 607286 w 607286"/>
              <a:gd name="connsiteY41" fmla="*/ 443885 h 481327"/>
              <a:gd name="connsiteX42" fmla="*/ 607286 w 607286"/>
              <a:gd name="connsiteY42" fmla="*/ 481327 h 481327"/>
              <a:gd name="connsiteX43" fmla="*/ 0 w 607286"/>
              <a:gd name="connsiteY43" fmla="*/ 481327 h 481327"/>
              <a:gd name="connsiteX44" fmla="*/ 0 w 607286"/>
              <a:gd name="connsiteY44" fmla="*/ 443885 h 481327"/>
              <a:gd name="connsiteX45" fmla="*/ 34508 w 607286"/>
              <a:gd name="connsiteY45" fmla="*/ 443885 h 481327"/>
              <a:gd name="connsiteX46" fmla="*/ 34508 w 607286"/>
              <a:gd name="connsiteY46" fmla="*/ 157232 h 481327"/>
              <a:gd name="connsiteX47" fmla="*/ 292503 w 607286"/>
              <a:gd name="connsiteY47" fmla="*/ 157232 h 48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286" h="481327">
                <a:moveTo>
                  <a:pt x="10869" y="454738"/>
                </a:moveTo>
                <a:lnTo>
                  <a:pt x="10869" y="470610"/>
                </a:lnTo>
                <a:lnTo>
                  <a:pt x="596553" y="470610"/>
                </a:lnTo>
                <a:lnTo>
                  <a:pt x="596553" y="454738"/>
                </a:lnTo>
                <a:lnTo>
                  <a:pt x="572914" y="454738"/>
                </a:lnTo>
                <a:lnTo>
                  <a:pt x="252017" y="454738"/>
                </a:lnTo>
                <a:lnTo>
                  <a:pt x="73635" y="454738"/>
                </a:lnTo>
                <a:lnTo>
                  <a:pt x="34508" y="454738"/>
                </a:lnTo>
                <a:close/>
                <a:moveTo>
                  <a:pt x="418806" y="263209"/>
                </a:moveTo>
                <a:lnTo>
                  <a:pt x="484996" y="263209"/>
                </a:lnTo>
                <a:lnTo>
                  <a:pt x="484996" y="317827"/>
                </a:lnTo>
                <a:lnTo>
                  <a:pt x="418806" y="317827"/>
                </a:lnTo>
                <a:close/>
                <a:moveTo>
                  <a:pt x="303361" y="263209"/>
                </a:moveTo>
                <a:lnTo>
                  <a:pt x="369551" y="263209"/>
                </a:lnTo>
                <a:lnTo>
                  <a:pt x="369551" y="317827"/>
                </a:lnTo>
                <a:lnTo>
                  <a:pt x="303361" y="317827"/>
                </a:lnTo>
                <a:close/>
                <a:moveTo>
                  <a:pt x="84504" y="263184"/>
                </a:moveTo>
                <a:lnTo>
                  <a:pt x="84504" y="444020"/>
                </a:lnTo>
                <a:lnTo>
                  <a:pt x="241148" y="444020"/>
                </a:lnTo>
                <a:lnTo>
                  <a:pt x="241148" y="263184"/>
                </a:lnTo>
                <a:close/>
                <a:moveTo>
                  <a:pt x="407982" y="252466"/>
                </a:moveTo>
                <a:lnTo>
                  <a:pt x="407982" y="328708"/>
                </a:lnTo>
                <a:lnTo>
                  <a:pt x="495882" y="328708"/>
                </a:lnTo>
                <a:lnTo>
                  <a:pt x="495882" y="252466"/>
                </a:lnTo>
                <a:close/>
                <a:moveTo>
                  <a:pt x="292503" y="252466"/>
                </a:moveTo>
                <a:lnTo>
                  <a:pt x="292503" y="328708"/>
                </a:lnTo>
                <a:lnTo>
                  <a:pt x="380267" y="328708"/>
                </a:lnTo>
                <a:lnTo>
                  <a:pt x="380267" y="252466"/>
                </a:lnTo>
                <a:close/>
                <a:moveTo>
                  <a:pt x="39799" y="110999"/>
                </a:moveTo>
                <a:lnTo>
                  <a:pt x="246556" y="110999"/>
                </a:lnTo>
                <a:lnTo>
                  <a:pt x="246556" y="121866"/>
                </a:lnTo>
                <a:lnTo>
                  <a:pt x="39799" y="121866"/>
                </a:lnTo>
                <a:close/>
                <a:moveTo>
                  <a:pt x="292503" y="0"/>
                </a:moveTo>
                <a:lnTo>
                  <a:pt x="380403" y="0"/>
                </a:lnTo>
                <a:lnTo>
                  <a:pt x="380403" y="157232"/>
                </a:lnTo>
                <a:lnTo>
                  <a:pt x="407982" y="157232"/>
                </a:lnTo>
                <a:lnTo>
                  <a:pt x="407982" y="0"/>
                </a:lnTo>
                <a:lnTo>
                  <a:pt x="495882" y="0"/>
                </a:lnTo>
                <a:lnTo>
                  <a:pt x="495882" y="157232"/>
                </a:lnTo>
                <a:lnTo>
                  <a:pt x="572914" y="157232"/>
                </a:lnTo>
                <a:lnTo>
                  <a:pt x="572914" y="443885"/>
                </a:lnTo>
                <a:lnTo>
                  <a:pt x="607286" y="443885"/>
                </a:lnTo>
                <a:lnTo>
                  <a:pt x="607286" y="481327"/>
                </a:lnTo>
                <a:lnTo>
                  <a:pt x="0" y="481327"/>
                </a:lnTo>
                <a:lnTo>
                  <a:pt x="0" y="443885"/>
                </a:lnTo>
                <a:lnTo>
                  <a:pt x="34508" y="443885"/>
                </a:lnTo>
                <a:lnTo>
                  <a:pt x="34508" y="157232"/>
                </a:lnTo>
                <a:lnTo>
                  <a:pt x="292503" y="157232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245576" tIns="122787" rIns="245576" bIns="122787">
            <a:normAutofit fontScale="85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100">
              <a:solidFill>
                <a:schemeClr val="bg1"/>
              </a:solidFill>
              <a:latin typeface="FZYaSongS-DB-GB"/>
              <a:ea typeface="微软雅黑" pitchFamily="34" charset="-122"/>
            </a:endParaRPr>
          </a:p>
        </p:txBody>
      </p:sp>
      <p:sp>
        <p:nvSpPr>
          <p:cNvPr id="101" name="íŝļíḑè"/>
          <p:cNvSpPr/>
          <p:nvPr/>
        </p:nvSpPr>
        <p:spPr bwMode="auto">
          <a:xfrm>
            <a:off x="6645431" y="3799319"/>
            <a:ext cx="488078" cy="377438"/>
          </a:xfrm>
          <a:custGeom>
            <a:avLst/>
            <a:gdLst>
              <a:gd name="connsiteX0" fmla="*/ 481071 w 607991"/>
              <a:gd name="connsiteY0" fmla="*/ 506364 h 606722"/>
              <a:gd name="connsiteX1" fmla="*/ 460955 w 607991"/>
              <a:gd name="connsiteY1" fmla="*/ 516162 h 606722"/>
              <a:gd name="connsiteX2" fmla="*/ 455704 w 607991"/>
              <a:gd name="connsiteY2" fmla="*/ 530826 h 606722"/>
              <a:gd name="connsiteX3" fmla="*/ 480981 w 607991"/>
              <a:gd name="connsiteY3" fmla="*/ 556066 h 606722"/>
              <a:gd name="connsiteX4" fmla="*/ 506437 w 607991"/>
              <a:gd name="connsiteY4" fmla="*/ 530826 h 606722"/>
              <a:gd name="connsiteX5" fmla="*/ 501186 w 607991"/>
              <a:gd name="connsiteY5" fmla="*/ 516162 h 606722"/>
              <a:gd name="connsiteX6" fmla="*/ 481071 w 607991"/>
              <a:gd name="connsiteY6" fmla="*/ 506364 h 606722"/>
              <a:gd name="connsiteX7" fmla="*/ 126698 w 607991"/>
              <a:gd name="connsiteY7" fmla="*/ 506364 h 606722"/>
              <a:gd name="connsiteX8" fmla="*/ 106628 w 607991"/>
              <a:gd name="connsiteY8" fmla="*/ 516162 h 606722"/>
              <a:gd name="connsiteX9" fmla="*/ 101287 w 607991"/>
              <a:gd name="connsiteY9" fmla="*/ 530826 h 606722"/>
              <a:gd name="connsiteX10" fmla="*/ 126565 w 607991"/>
              <a:gd name="connsiteY10" fmla="*/ 556066 h 606722"/>
              <a:gd name="connsiteX11" fmla="*/ 152020 w 607991"/>
              <a:gd name="connsiteY11" fmla="*/ 530826 h 606722"/>
              <a:gd name="connsiteX12" fmla="*/ 146769 w 607991"/>
              <a:gd name="connsiteY12" fmla="*/ 516162 h 606722"/>
              <a:gd name="connsiteX13" fmla="*/ 126698 w 607991"/>
              <a:gd name="connsiteY13" fmla="*/ 506364 h 606722"/>
              <a:gd name="connsiteX14" fmla="*/ 354520 w 607991"/>
              <a:gd name="connsiteY14" fmla="*/ 328623 h 606722"/>
              <a:gd name="connsiteX15" fmla="*/ 500562 w 607991"/>
              <a:gd name="connsiteY15" fmla="*/ 328623 h 606722"/>
              <a:gd name="connsiteX16" fmla="*/ 531710 w 607991"/>
              <a:gd name="connsiteY16" fmla="*/ 353885 h 606722"/>
              <a:gd name="connsiteX17" fmla="*/ 354520 w 607991"/>
              <a:gd name="connsiteY17" fmla="*/ 353885 h 606722"/>
              <a:gd name="connsiteX18" fmla="*/ 227926 w 607991"/>
              <a:gd name="connsiteY18" fmla="*/ 328623 h 606722"/>
              <a:gd name="connsiteX19" fmla="*/ 303925 w 607991"/>
              <a:gd name="connsiteY19" fmla="*/ 328623 h 606722"/>
              <a:gd name="connsiteX20" fmla="*/ 303925 w 607991"/>
              <a:gd name="connsiteY20" fmla="*/ 353885 h 606722"/>
              <a:gd name="connsiteX21" fmla="*/ 227926 w 607991"/>
              <a:gd name="connsiteY21" fmla="*/ 353885 h 606722"/>
              <a:gd name="connsiteX22" fmla="*/ 404971 w 607991"/>
              <a:gd name="connsiteY22" fmla="*/ 50656 h 606722"/>
              <a:gd name="connsiteX23" fmla="*/ 404971 w 607991"/>
              <a:gd name="connsiteY23" fmla="*/ 101313 h 606722"/>
              <a:gd name="connsiteX24" fmla="*/ 455704 w 607991"/>
              <a:gd name="connsiteY24" fmla="*/ 101313 h 606722"/>
              <a:gd name="connsiteX25" fmla="*/ 455704 w 607991"/>
              <a:gd name="connsiteY25" fmla="*/ 50656 h 606722"/>
              <a:gd name="connsiteX26" fmla="*/ 379694 w 607991"/>
              <a:gd name="connsiteY26" fmla="*/ 0 h 606722"/>
              <a:gd name="connsiteX27" fmla="*/ 480892 w 607991"/>
              <a:gd name="connsiteY27" fmla="*/ 0 h 606722"/>
              <a:gd name="connsiteX28" fmla="*/ 531625 w 607991"/>
              <a:gd name="connsiteY28" fmla="*/ 0 h 606722"/>
              <a:gd name="connsiteX29" fmla="*/ 556902 w 607991"/>
              <a:gd name="connsiteY29" fmla="*/ 25417 h 606722"/>
              <a:gd name="connsiteX30" fmla="*/ 531625 w 607991"/>
              <a:gd name="connsiteY30" fmla="*/ 50656 h 606722"/>
              <a:gd name="connsiteX31" fmla="*/ 506259 w 607991"/>
              <a:gd name="connsiteY31" fmla="*/ 50656 h 606722"/>
              <a:gd name="connsiteX32" fmla="*/ 506259 w 607991"/>
              <a:gd name="connsiteY32" fmla="*/ 101046 h 606722"/>
              <a:gd name="connsiteX33" fmla="*/ 531625 w 607991"/>
              <a:gd name="connsiteY33" fmla="*/ 101046 h 606722"/>
              <a:gd name="connsiteX34" fmla="*/ 556902 w 607991"/>
              <a:gd name="connsiteY34" fmla="*/ 126286 h 606722"/>
              <a:gd name="connsiteX35" fmla="*/ 531625 w 607991"/>
              <a:gd name="connsiteY35" fmla="*/ 151525 h 606722"/>
              <a:gd name="connsiteX36" fmla="*/ 480892 w 607991"/>
              <a:gd name="connsiteY36" fmla="*/ 151525 h 606722"/>
              <a:gd name="connsiteX37" fmla="*/ 379694 w 607991"/>
              <a:gd name="connsiteY37" fmla="*/ 151525 h 606722"/>
              <a:gd name="connsiteX38" fmla="*/ 354417 w 607991"/>
              <a:gd name="connsiteY38" fmla="*/ 126286 h 606722"/>
              <a:gd name="connsiteX39" fmla="*/ 354417 w 607991"/>
              <a:gd name="connsiteY39" fmla="*/ 101046 h 606722"/>
              <a:gd name="connsiteX40" fmla="*/ 101287 w 607991"/>
              <a:gd name="connsiteY40" fmla="*/ 101046 h 606722"/>
              <a:gd name="connsiteX41" fmla="*/ 76010 w 607991"/>
              <a:gd name="connsiteY41" fmla="*/ 126286 h 606722"/>
              <a:gd name="connsiteX42" fmla="*/ 76010 w 607991"/>
              <a:gd name="connsiteY42" fmla="*/ 176853 h 606722"/>
              <a:gd name="connsiteX43" fmla="*/ 126743 w 607991"/>
              <a:gd name="connsiteY43" fmla="*/ 252571 h 606722"/>
              <a:gd name="connsiteX44" fmla="*/ 127010 w 607991"/>
              <a:gd name="connsiteY44" fmla="*/ 252749 h 606722"/>
              <a:gd name="connsiteX45" fmla="*/ 133507 w 607991"/>
              <a:gd name="connsiteY45" fmla="*/ 241640 h 606722"/>
              <a:gd name="connsiteX46" fmla="*/ 203732 w 607991"/>
              <a:gd name="connsiteY46" fmla="*/ 202093 h 606722"/>
              <a:gd name="connsiteX47" fmla="*/ 374354 w 607991"/>
              <a:gd name="connsiteY47" fmla="*/ 202093 h 606722"/>
              <a:gd name="connsiteX48" fmla="*/ 444134 w 607991"/>
              <a:gd name="connsiteY48" fmla="*/ 240751 h 606722"/>
              <a:gd name="connsiteX49" fmla="*/ 467275 w 607991"/>
              <a:gd name="connsiteY49" fmla="*/ 277988 h 606722"/>
              <a:gd name="connsiteX50" fmla="*/ 329228 w 607991"/>
              <a:gd name="connsiteY50" fmla="*/ 277988 h 606722"/>
              <a:gd name="connsiteX51" fmla="*/ 202664 w 607991"/>
              <a:gd name="connsiteY51" fmla="*/ 277988 h 606722"/>
              <a:gd name="connsiteX52" fmla="*/ 177297 w 607991"/>
              <a:gd name="connsiteY52" fmla="*/ 303228 h 606722"/>
              <a:gd name="connsiteX53" fmla="*/ 177297 w 607991"/>
              <a:gd name="connsiteY53" fmla="*/ 379124 h 606722"/>
              <a:gd name="connsiteX54" fmla="*/ 202664 w 607991"/>
              <a:gd name="connsiteY54" fmla="*/ 404363 h 606722"/>
              <a:gd name="connsiteX55" fmla="*/ 329139 w 607991"/>
              <a:gd name="connsiteY55" fmla="*/ 404363 h 606722"/>
              <a:gd name="connsiteX56" fmla="*/ 329139 w 607991"/>
              <a:gd name="connsiteY56" fmla="*/ 404274 h 606722"/>
              <a:gd name="connsiteX57" fmla="*/ 607991 w 607991"/>
              <a:gd name="connsiteY57" fmla="*/ 404274 h 606722"/>
              <a:gd name="connsiteX58" fmla="*/ 607991 w 607991"/>
              <a:gd name="connsiteY58" fmla="*/ 480170 h 606722"/>
              <a:gd name="connsiteX59" fmla="*/ 557347 w 607991"/>
              <a:gd name="connsiteY59" fmla="*/ 530826 h 606722"/>
              <a:gd name="connsiteX60" fmla="*/ 481426 w 607991"/>
              <a:gd name="connsiteY60" fmla="*/ 606722 h 606722"/>
              <a:gd name="connsiteX61" fmla="*/ 405416 w 607991"/>
              <a:gd name="connsiteY61" fmla="*/ 530826 h 606722"/>
              <a:gd name="connsiteX62" fmla="*/ 202753 w 607991"/>
              <a:gd name="connsiteY62" fmla="*/ 530826 h 606722"/>
              <a:gd name="connsiteX63" fmla="*/ 126743 w 607991"/>
              <a:gd name="connsiteY63" fmla="*/ 606722 h 606722"/>
              <a:gd name="connsiteX64" fmla="*/ 50733 w 607991"/>
              <a:gd name="connsiteY64" fmla="*/ 530826 h 606722"/>
              <a:gd name="connsiteX65" fmla="*/ 0 w 607991"/>
              <a:gd name="connsiteY65" fmla="*/ 480348 h 606722"/>
              <a:gd name="connsiteX66" fmla="*/ 0 w 607991"/>
              <a:gd name="connsiteY66" fmla="*/ 404363 h 606722"/>
              <a:gd name="connsiteX67" fmla="*/ 50733 w 607991"/>
              <a:gd name="connsiteY67" fmla="*/ 353884 h 606722"/>
              <a:gd name="connsiteX68" fmla="*/ 67466 w 607991"/>
              <a:gd name="connsiteY68" fmla="*/ 353884 h 606722"/>
              <a:gd name="connsiteX69" fmla="*/ 92476 w 607991"/>
              <a:gd name="connsiteY69" fmla="*/ 312381 h 606722"/>
              <a:gd name="connsiteX70" fmla="*/ 99774 w 607991"/>
              <a:gd name="connsiteY70" fmla="*/ 299851 h 606722"/>
              <a:gd name="connsiteX71" fmla="*/ 25188 w 607991"/>
              <a:gd name="connsiteY71" fmla="*/ 176942 h 606722"/>
              <a:gd name="connsiteX72" fmla="*/ 25188 w 607991"/>
              <a:gd name="connsiteY72" fmla="*/ 126286 h 606722"/>
              <a:gd name="connsiteX73" fmla="*/ 101198 w 607991"/>
              <a:gd name="connsiteY73" fmla="*/ 50568 h 606722"/>
              <a:gd name="connsiteX74" fmla="*/ 354417 w 607991"/>
              <a:gd name="connsiteY74" fmla="*/ 50568 h 606722"/>
              <a:gd name="connsiteX75" fmla="*/ 354417 w 607991"/>
              <a:gd name="connsiteY75" fmla="*/ 25328 h 606722"/>
              <a:gd name="connsiteX76" fmla="*/ 379694 w 607991"/>
              <a:gd name="connsiteY7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7991" h="606722">
                <a:moveTo>
                  <a:pt x="481071" y="506364"/>
                </a:moveTo>
                <a:cubicBezTo>
                  <a:pt x="473461" y="506364"/>
                  <a:pt x="465851" y="509630"/>
                  <a:pt x="460955" y="516162"/>
                </a:cubicBezTo>
                <a:cubicBezTo>
                  <a:pt x="457840" y="520428"/>
                  <a:pt x="455704" y="525227"/>
                  <a:pt x="455704" y="530826"/>
                </a:cubicBezTo>
                <a:cubicBezTo>
                  <a:pt x="455704" y="544690"/>
                  <a:pt x="467008" y="556066"/>
                  <a:pt x="480981" y="556066"/>
                </a:cubicBezTo>
                <a:cubicBezTo>
                  <a:pt x="495044" y="556066"/>
                  <a:pt x="506437" y="544779"/>
                  <a:pt x="506437" y="530826"/>
                </a:cubicBezTo>
                <a:cubicBezTo>
                  <a:pt x="506437" y="525227"/>
                  <a:pt x="504301" y="520251"/>
                  <a:pt x="501186" y="516162"/>
                </a:cubicBezTo>
                <a:cubicBezTo>
                  <a:pt x="496290" y="509630"/>
                  <a:pt x="488680" y="506364"/>
                  <a:pt x="481071" y="506364"/>
                </a:cubicBezTo>
                <a:close/>
                <a:moveTo>
                  <a:pt x="126698" y="506364"/>
                </a:moveTo>
                <a:cubicBezTo>
                  <a:pt x="119088" y="506364"/>
                  <a:pt x="111478" y="509630"/>
                  <a:pt x="106628" y="516162"/>
                </a:cubicBezTo>
                <a:cubicBezTo>
                  <a:pt x="103424" y="520428"/>
                  <a:pt x="101287" y="525227"/>
                  <a:pt x="101287" y="530826"/>
                </a:cubicBezTo>
                <a:cubicBezTo>
                  <a:pt x="101287" y="544690"/>
                  <a:pt x="112591" y="556066"/>
                  <a:pt x="126565" y="556066"/>
                </a:cubicBezTo>
                <a:cubicBezTo>
                  <a:pt x="140450" y="556066"/>
                  <a:pt x="151931" y="544779"/>
                  <a:pt x="152020" y="530826"/>
                </a:cubicBezTo>
                <a:cubicBezTo>
                  <a:pt x="152020" y="525227"/>
                  <a:pt x="149884" y="520251"/>
                  <a:pt x="146769" y="516162"/>
                </a:cubicBezTo>
                <a:cubicBezTo>
                  <a:pt x="141918" y="509630"/>
                  <a:pt x="134308" y="506364"/>
                  <a:pt x="126698" y="506364"/>
                </a:cubicBezTo>
                <a:close/>
                <a:moveTo>
                  <a:pt x="354520" y="328623"/>
                </a:moveTo>
                <a:lnTo>
                  <a:pt x="500562" y="328623"/>
                </a:lnTo>
                <a:cubicBezTo>
                  <a:pt x="510974" y="342321"/>
                  <a:pt x="522544" y="353885"/>
                  <a:pt x="531710" y="353885"/>
                </a:cubicBezTo>
                <a:lnTo>
                  <a:pt x="354520" y="353885"/>
                </a:lnTo>
                <a:close/>
                <a:moveTo>
                  <a:pt x="227926" y="328623"/>
                </a:moveTo>
                <a:lnTo>
                  <a:pt x="303925" y="328623"/>
                </a:lnTo>
                <a:lnTo>
                  <a:pt x="303925" y="353885"/>
                </a:lnTo>
                <a:lnTo>
                  <a:pt x="227926" y="353885"/>
                </a:lnTo>
                <a:close/>
                <a:moveTo>
                  <a:pt x="404971" y="50656"/>
                </a:moveTo>
                <a:lnTo>
                  <a:pt x="404971" y="101313"/>
                </a:lnTo>
                <a:lnTo>
                  <a:pt x="455704" y="101313"/>
                </a:lnTo>
                <a:lnTo>
                  <a:pt x="455704" y="50656"/>
                </a:lnTo>
                <a:close/>
                <a:moveTo>
                  <a:pt x="379694" y="0"/>
                </a:moveTo>
                <a:lnTo>
                  <a:pt x="480892" y="0"/>
                </a:lnTo>
                <a:lnTo>
                  <a:pt x="531625" y="0"/>
                </a:lnTo>
                <a:cubicBezTo>
                  <a:pt x="545599" y="0"/>
                  <a:pt x="556902" y="11553"/>
                  <a:pt x="556902" y="25417"/>
                </a:cubicBezTo>
                <a:cubicBezTo>
                  <a:pt x="556902" y="39281"/>
                  <a:pt x="545599" y="50656"/>
                  <a:pt x="531625" y="50656"/>
                </a:cubicBezTo>
                <a:lnTo>
                  <a:pt x="506259" y="50656"/>
                </a:lnTo>
                <a:lnTo>
                  <a:pt x="506259" y="101046"/>
                </a:lnTo>
                <a:lnTo>
                  <a:pt x="531625" y="101046"/>
                </a:lnTo>
                <a:cubicBezTo>
                  <a:pt x="545599" y="101046"/>
                  <a:pt x="556902" y="112511"/>
                  <a:pt x="556902" y="126286"/>
                </a:cubicBezTo>
                <a:cubicBezTo>
                  <a:pt x="556902" y="140150"/>
                  <a:pt x="545599" y="151525"/>
                  <a:pt x="531625" y="151525"/>
                </a:cubicBezTo>
                <a:lnTo>
                  <a:pt x="480892" y="151525"/>
                </a:lnTo>
                <a:lnTo>
                  <a:pt x="379694" y="151525"/>
                </a:lnTo>
                <a:cubicBezTo>
                  <a:pt x="365720" y="151525"/>
                  <a:pt x="354417" y="140327"/>
                  <a:pt x="354417" y="126286"/>
                </a:cubicBezTo>
                <a:lnTo>
                  <a:pt x="354417" y="101046"/>
                </a:lnTo>
                <a:lnTo>
                  <a:pt x="101287" y="101046"/>
                </a:lnTo>
                <a:cubicBezTo>
                  <a:pt x="87492" y="101046"/>
                  <a:pt x="76010" y="112333"/>
                  <a:pt x="76010" y="126286"/>
                </a:cubicBezTo>
                <a:lnTo>
                  <a:pt x="76010" y="176853"/>
                </a:lnTo>
                <a:cubicBezTo>
                  <a:pt x="76010" y="252571"/>
                  <a:pt x="114193" y="252571"/>
                  <a:pt x="126743" y="252571"/>
                </a:cubicBezTo>
                <a:cubicBezTo>
                  <a:pt x="126743" y="252571"/>
                  <a:pt x="126921" y="252749"/>
                  <a:pt x="127010" y="252749"/>
                </a:cubicBezTo>
                <a:lnTo>
                  <a:pt x="133507" y="241640"/>
                </a:lnTo>
                <a:cubicBezTo>
                  <a:pt x="148638" y="216934"/>
                  <a:pt x="175517" y="202093"/>
                  <a:pt x="203732" y="202093"/>
                </a:cubicBezTo>
                <a:lnTo>
                  <a:pt x="374354" y="202093"/>
                </a:lnTo>
                <a:cubicBezTo>
                  <a:pt x="403013" y="202093"/>
                  <a:pt x="429092" y="216667"/>
                  <a:pt x="444134" y="240751"/>
                </a:cubicBezTo>
                <a:lnTo>
                  <a:pt x="467275" y="277988"/>
                </a:lnTo>
                <a:lnTo>
                  <a:pt x="329228" y="277988"/>
                </a:lnTo>
                <a:lnTo>
                  <a:pt x="202664" y="277988"/>
                </a:lnTo>
                <a:cubicBezTo>
                  <a:pt x="188601" y="277988"/>
                  <a:pt x="177297" y="289275"/>
                  <a:pt x="177297" y="303228"/>
                </a:cubicBezTo>
                <a:lnTo>
                  <a:pt x="177297" y="379124"/>
                </a:lnTo>
                <a:cubicBezTo>
                  <a:pt x="177297" y="392987"/>
                  <a:pt x="188601" y="404363"/>
                  <a:pt x="202664" y="404363"/>
                </a:cubicBezTo>
                <a:lnTo>
                  <a:pt x="329139" y="404363"/>
                </a:lnTo>
                <a:lnTo>
                  <a:pt x="329139" y="404274"/>
                </a:lnTo>
                <a:lnTo>
                  <a:pt x="607991" y="404274"/>
                </a:lnTo>
                <a:lnTo>
                  <a:pt x="607991" y="480170"/>
                </a:lnTo>
                <a:cubicBezTo>
                  <a:pt x="607991" y="508164"/>
                  <a:pt x="585206" y="530826"/>
                  <a:pt x="557347" y="530826"/>
                </a:cubicBezTo>
                <a:cubicBezTo>
                  <a:pt x="557347" y="572773"/>
                  <a:pt x="523259" y="606722"/>
                  <a:pt x="481426" y="606722"/>
                </a:cubicBezTo>
                <a:cubicBezTo>
                  <a:pt x="439416" y="606722"/>
                  <a:pt x="405416" y="572596"/>
                  <a:pt x="405416" y="530826"/>
                </a:cubicBezTo>
                <a:lnTo>
                  <a:pt x="202753" y="530826"/>
                </a:lnTo>
                <a:cubicBezTo>
                  <a:pt x="202753" y="572773"/>
                  <a:pt x="168753" y="606722"/>
                  <a:pt x="126743" y="606722"/>
                </a:cubicBezTo>
                <a:cubicBezTo>
                  <a:pt x="84733" y="606722"/>
                  <a:pt x="50733" y="572596"/>
                  <a:pt x="50733" y="530826"/>
                </a:cubicBezTo>
                <a:cubicBezTo>
                  <a:pt x="22696" y="530826"/>
                  <a:pt x="0" y="508253"/>
                  <a:pt x="0" y="480348"/>
                </a:cubicBezTo>
                <a:lnTo>
                  <a:pt x="0" y="404363"/>
                </a:lnTo>
                <a:cubicBezTo>
                  <a:pt x="0" y="376546"/>
                  <a:pt x="22696" y="354062"/>
                  <a:pt x="50733" y="353884"/>
                </a:cubicBezTo>
                <a:lnTo>
                  <a:pt x="67466" y="353884"/>
                </a:lnTo>
                <a:cubicBezTo>
                  <a:pt x="73874" y="345619"/>
                  <a:pt x="87581" y="321091"/>
                  <a:pt x="92476" y="312381"/>
                </a:cubicBezTo>
                <a:cubicBezTo>
                  <a:pt x="95413" y="307049"/>
                  <a:pt x="97994" y="302694"/>
                  <a:pt x="99774" y="299851"/>
                </a:cubicBezTo>
                <a:cubicBezTo>
                  <a:pt x="52691" y="287942"/>
                  <a:pt x="25188" y="244129"/>
                  <a:pt x="25188" y="176942"/>
                </a:cubicBezTo>
                <a:lnTo>
                  <a:pt x="25188" y="126286"/>
                </a:lnTo>
                <a:cubicBezTo>
                  <a:pt x="25188" y="84516"/>
                  <a:pt x="59277" y="50568"/>
                  <a:pt x="101198" y="50568"/>
                </a:cubicBezTo>
                <a:lnTo>
                  <a:pt x="354417" y="50568"/>
                </a:lnTo>
                <a:lnTo>
                  <a:pt x="354417" y="25328"/>
                </a:lnTo>
                <a:cubicBezTo>
                  <a:pt x="354417" y="11464"/>
                  <a:pt x="365720" y="0"/>
                  <a:pt x="37969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wrap="square" lIns="245576" tIns="122787" rIns="245576" bIns="122787">
            <a:normAutofit fontScale="9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100">
              <a:solidFill>
                <a:schemeClr val="bg1"/>
              </a:solidFill>
              <a:latin typeface="FZYaSongS-DB-GB"/>
              <a:ea typeface="微软雅黑" pitchFamily="34" charset="-122"/>
            </a:endParaRPr>
          </a:p>
        </p:txBody>
      </p:sp>
      <p:sp>
        <p:nvSpPr>
          <p:cNvPr id="102" name="ïSḷiḓè"/>
          <p:cNvSpPr/>
          <p:nvPr/>
        </p:nvSpPr>
        <p:spPr bwMode="auto">
          <a:xfrm>
            <a:off x="6806953" y="5815631"/>
            <a:ext cx="257323" cy="304208"/>
          </a:xfrm>
          <a:custGeom>
            <a:avLst/>
            <a:gdLst>
              <a:gd name="connsiteX0" fmla="*/ 115080 w 397613"/>
              <a:gd name="connsiteY0" fmla="*/ 581953 h 606580"/>
              <a:gd name="connsiteX1" fmla="*/ 387331 w 397613"/>
              <a:gd name="connsiteY1" fmla="*/ 581953 h 606580"/>
              <a:gd name="connsiteX2" fmla="*/ 397613 w 397613"/>
              <a:gd name="connsiteY2" fmla="*/ 592132 h 606580"/>
              <a:gd name="connsiteX3" fmla="*/ 397613 w 397613"/>
              <a:gd name="connsiteY3" fmla="*/ 596401 h 606580"/>
              <a:gd name="connsiteX4" fmla="*/ 387331 w 397613"/>
              <a:gd name="connsiteY4" fmla="*/ 606580 h 606580"/>
              <a:gd name="connsiteX5" fmla="*/ 115080 w 397613"/>
              <a:gd name="connsiteY5" fmla="*/ 606580 h 606580"/>
              <a:gd name="connsiteX6" fmla="*/ 104908 w 397613"/>
              <a:gd name="connsiteY6" fmla="*/ 596401 h 606580"/>
              <a:gd name="connsiteX7" fmla="*/ 104908 w 397613"/>
              <a:gd name="connsiteY7" fmla="*/ 592132 h 606580"/>
              <a:gd name="connsiteX8" fmla="*/ 115080 w 397613"/>
              <a:gd name="connsiteY8" fmla="*/ 581953 h 606580"/>
              <a:gd name="connsiteX9" fmla="*/ 36044 w 397613"/>
              <a:gd name="connsiteY9" fmla="*/ 432926 h 606580"/>
              <a:gd name="connsiteX10" fmla="*/ 37904 w 397613"/>
              <a:gd name="connsiteY10" fmla="*/ 445157 h 606580"/>
              <a:gd name="connsiteX11" fmla="*/ 40091 w 397613"/>
              <a:gd name="connsiteY11" fmla="*/ 455533 h 606580"/>
              <a:gd name="connsiteX12" fmla="*/ 54965 w 397613"/>
              <a:gd name="connsiteY12" fmla="*/ 520405 h 606580"/>
              <a:gd name="connsiteX13" fmla="*/ 80777 w 397613"/>
              <a:gd name="connsiteY13" fmla="*/ 531436 h 606580"/>
              <a:gd name="connsiteX14" fmla="*/ 139071 w 397613"/>
              <a:gd name="connsiteY14" fmla="*/ 501620 h 606580"/>
              <a:gd name="connsiteX15" fmla="*/ 148477 w 397613"/>
              <a:gd name="connsiteY15" fmla="*/ 496597 h 606580"/>
              <a:gd name="connsiteX16" fmla="*/ 158976 w 397613"/>
              <a:gd name="connsiteY16" fmla="*/ 490153 h 606580"/>
              <a:gd name="connsiteX17" fmla="*/ 149898 w 397613"/>
              <a:gd name="connsiteY17" fmla="*/ 484146 h 606580"/>
              <a:gd name="connsiteX18" fmla="*/ 140274 w 397613"/>
              <a:gd name="connsiteY18" fmla="*/ 479341 h 606580"/>
              <a:gd name="connsiteX19" fmla="*/ 56387 w 397613"/>
              <a:gd name="connsiteY19" fmla="*/ 440352 h 606580"/>
              <a:gd name="connsiteX20" fmla="*/ 46544 w 397613"/>
              <a:gd name="connsiteY20" fmla="*/ 436093 h 606580"/>
              <a:gd name="connsiteX21" fmla="*/ 36044 w 397613"/>
              <a:gd name="connsiteY21" fmla="*/ 432926 h 606580"/>
              <a:gd name="connsiteX22" fmla="*/ 161164 w 397613"/>
              <a:gd name="connsiteY22" fmla="*/ 71977 h 606580"/>
              <a:gd name="connsiteX23" fmla="*/ 355186 w 397613"/>
              <a:gd name="connsiteY23" fmla="*/ 162296 h 606580"/>
              <a:gd name="connsiteX24" fmla="*/ 357811 w 397613"/>
              <a:gd name="connsiteY24" fmla="*/ 169395 h 606580"/>
              <a:gd name="connsiteX25" fmla="*/ 205130 w 397613"/>
              <a:gd name="connsiteY25" fmla="*/ 496706 h 606580"/>
              <a:gd name="connsiteX26" fmla="*/ 198131 w 397613"/>
              <a:gd name="connsiteY26" fmla="*/ 503914 h 606580"/>
              <a:gd name="connsiteX27" fmla="*/ 46216 w 397613"/>
              <a:gd name="connsiteY27" fmla="*/ 582548 h 606580"/>
              <a:gd name="connsiteX28" fmla="*/ 38778 w 397613"/>
              <a:gd name="connsiteY28" fmla="*/ 579708 h 606580"/>
              <a:gd name="connsiteX29" fmla="*/ 280 w 397613"/>
              <a:gd name="connsiteY29" fmla="*/ 411957 h 606580"/>
              <a:gd name="connsiteX30" fmla="*/ 1374 w 397613"/>
              <a:gd name="connsiteY30" fmla="*/ 401909 h 606580"/>
              <a:gd name="connsiteX31" fmla="*/ 154055 w 397613"/>
              <a:gd name="connsiteY31" fmla="*/ 74598 h 606580"/>
              <a:gd name="connsiteX32" fmla="*/ 161164 w 397613"/>
              <a:gd name="connsiteY32" fmla="*/ 71977 h 606580"/>
              <a:gd name="connsiteX33" fmla="*/ 194208 w 397613"/>
              <a:gd name="connsiteY33" fmla="*/ 533 h 606580"/>
              <a:gd name="connsiteX34" fmla="*/ 388210 w 397613"/>
              <a:gd name="connsiteY34" fmla="*/ 90741 h 606580"/>
              <a:gd name="connsiteX35" fmla="*/ 390835 w 397613"/>
              <a:gd name="connsiteY35" fmla="*/ 97839 h 606580"/>
              <a:gd name="connsiteX36" fmla="*/ 372900 w 397613"/>
              <a:gd name="connsiteY36" fmla="*/ 136390 h 606580"/>
              <a:gd name="connsiteX37" fmla="*/ 365792 w 397613"/>
              <a:gd name="connsiteY37" fmla="*/ 139011 h 606580"/>
              <a:gd name="connsiteX38" fmla="*/ 171680 w 397613"/>
              <a:gd name="connsiteY38" fmla="*/ 48695 h 606580"/>
              <a:gd name="connsiteX39" fmla="*/ 169164 w 397613"/>
              <a:gd name="connsiteY39" fmla="*/ 41596 h 606580"/>
              <a:gd name="connsiteX40" fmla="*/ 187099 w 397613"/>
              <a:gd name="connsiteY40" fmla="*/ 3045 h 606580"/>
              <a:gd name="connsiteX41" fmla="*/ 194208 w 397613"/>
              <a:gd name="connsiteY41" fmla="*/ 533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7613" h="606580">
                <a:moveTo>
                  <a:pt x="115080" y="581953"/>
                </a:moveTo>
                <a:lnTo>
                  <a:pt x="387331" y="581953"/>
                </a:lnTo>
                <a:cubicBezTo>
                  <a:pt x="393019" y="581953"/>
                  <a:pt x="397613" y="586550"/>
                  <a:pt x="397613" y="592132"/>
                </a:cubicBezTo>
                <a:lnTo>
                  <a:pt x="397613" y="596401"/>
                </a:lnTo>
                <a:cubicBezTo>
                  <a:pt x="397613" y="601983"/>
                  <a:pt x="393019" y="606580"/>
                  <a:pt x="387331" y="606580"/>
                </a:cubicBezTo>
                <a:lnTo>
                  <a:pt x="115080" y="606580"/>
                </a:lnTo>
                <a:cubicBezTo>
                  <a:pt x="109502" y="606580"/>
                  <a:pt x="104908" y="601983"/>
                  <a:pt x="104908" y="596401"/>
                </a:cubicBezTo>
                <a:lnTo>
                  <a:pt x="104908" y="592132"/>
                </a:lnTo>
                <a:cubicBezTo>
                  <a:pt x="104908" y="586550"/>
                  <a:pt x="109502" y="581953"/>
                  <a:pt x="115080" y="581953"/>
                </a:cubicBezTo>
                <a:close/>
                <a:moveTo>
                  <a:pt x="36044" y="432926"/>
                </a:moveTo>
                <a:cubicBezTo>
                  <a:pt x="35607" y="433909"/>
                  <a:pt x="37904" y="445157"/>
                  <a:pt x="37904" y="445157"/>
                </a:cubicBezTo>
                <a:cubicBezTo>
                  <a:pt x="38450" y="447997"/>
                  <a:pt x="39435" y="452693"/>
                  <a:pt x="40091" y="455533"/>
                </a:cubicBezTo>
                <a:cubicBezTo>
                  <a:pt x="40091" y="455533"/>
                  <a:pt x="50919" y="502931"/>
                  <a:pt x="54965" y="520405"/>
                </a:cubicBezTo>
                <a:cubicBezTo>
                  <a:pt x="56934" y="529033"/>
                  <a:pt x="72902" y="535476"/>
                  <a:pt x="80777" y="531436"/>
                </a:cubicBezTo>
                <a:cubicBezTo>
                  <a:pt x="96526" y="523354"/>
                  <a:pt x="139071" y="501620"/>
                  <a:pt x="139071" y="501620"/>
                </a:cubicBezTo>
                <a:cubicBezTo>
                  <a:pt x="141696" y="500310"/>
                  <a:pt x="145961" y="498016"/>
                  <a:pt x="148477" y="496597"/>
                </a:cubicBezTo>
                <a:cubicBezTo>
                  <a:pt x="148477" y="496597"/>
                  <a:pt x="158539" y="491027"/>
                  <a:pt x="158976" y="490153"/>
                </a:cubicBezTo>
                <a:cubicBezTo>
                  <a:pt x="159414" y="489170"/>
                  <a:pt x="149898" y="484146"/>
                  <a:pt x="149898" y="484146"/>
                </a:cubicBezTo>
                <a:cubicBezTo>
                  <a:pt x="147274" y="482727"/>
                  <a:pt x="143008" y="480542"/>
                  <a:pt x="140274" y="479341"/>
                </a:cubicBezTo>
                <a:lnTo>
                  <a:pt x="56387" y="440352"/>
                </a:lnTo>
                <a:cubicBezTo>
                  <a:pt x="53653" y="439042"/>
                  <a:pt x="49278" y="437185"/>
                  <a:pt x="46544" y="436093"/>
                </a:cubicBezTo>
                <a:cubicBezTo>
                  <a:pt x="46544" y="436093"/>
                  <a:pt x="36482" y="432052"/>
                  <a:pt x="36044" y="432926"/>
                </a:cubicBezTo>
                <a:close/>
                <a:moveTo>
                  <a:pt x="161164" y="71977"/>
                </a:moveTo>
                <a:lnTo>
                  <a:pt x="355186" y="162296"/>
                </a:lnTo>
                <a:cubicBezTo>
                  <a:pt x="357811" y="163497"/>
                  <a:pt x="359014" y="166665"/>
                  <a:pt x="357811" y="169395"/>
                </a:cubicBezTo>
                <a:lnTo>
                  <a:pt x="205130" y="496706"/>
                </a:lnTo>
                <a:cubicBezTo>
                  <a:pt x="203927" y="499327"/>
                  <a:pt x="200756" y="502603"/>
                  <a:pt x="198131" y="503914"/>
                </a:cubicBezTo>
                <a:lnTo>
                  <a:pt x="46216" y="582548"/>
                </a:lnTo>
                <a:cubicBezTo>
                  <a:pt x="43591" y="583858"/>
                  <a:pt x="39435" y="582548"/>
                  <a:pt x="38778" y="579708"/>
                </a:cubicBezTo>
                <a:lnTo>
                  <a:pt x="280" y="411957"/>
                </a:lnTo>
                <a:cubicBezTo>
                  <a:pt x="-376" y="409117"/>
                  <a:pt x="171" y="404639"/>
                  <a:pt x="1374" y="401909"/>
                </a:cubicBezTo>
                <a:lnTo>
                  <a:pt x="154055" y="74598"/>
                </a:lnTo>
                <a:cubicBezTo>
                  <a:pt x="155258" y="71977"/>
                  <a:pt x="158429" y="70776"/>
                  <a:pt x="161164" y="71977"/>
                </a:cubicBezTo>
                <a:close/>
                <a:moveTo>
                  <a:pt x="194208" y="533"/>
                </a:moveTo>
                <a:lnTo>
                  <a:pt x="388210" y="90741"/>
                </a:lnTo>
                <a:cubicBezTo>
                  <a:pt x="390944" y="91942"/>
                  <a:pt x="392038" y="95218"/>
                  <a:pt x="390835" y="97839"/>
                </a:cubicBezTo>
                <a:lnTo>
                  <a:pt x="372900" y="136390"/>
                </a:lnTo>
                <a:cubicBezTo>
                  <a:pt x="371588" y="139011"/>
                  <a:pt x="368416" y="140213"/>
                  <a:pt x="365792" y="139011"/>
                </a:cubicBezTo>
                <a:lnTo>
                  <a:pt x="171680" y="48695"/>
                </a:lnTo>
                <a:cubicBezTo>
                  <a:pt x="169055" y="47494"/>
                  <a:pt x="167852" y="44326"/>
                  <a:pt x="169164" y="41596"/>
                </a:cubicBezTo>
                <a:lnTo>
                  <a:pt x="187099" y="3045"/>
                </a:lnTo>
                <a:cubicBezTo>
                  <a:pt x="188411" y="424"/>
                  <a:pt x="191583" y="-777"/>
                  <a:pt x="194208" y="5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245576" tIns="122787" rIns="245576" bIns="122787">
            <a:normAutofit fontScale="4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100">
              <a:solidFill>
                <a:schemeClr val="bg1"/>
              </a:solidFill>
              <a:latin typeface="FZYaSongS-DB-GB"/>
              <a:ea typeface="微软雅黑" pitchFamily="34" charset="-122"/>
            </a:endParaRPr>
          </a:p>
        </p:txBody>
      </p:sp>
      <p:sp>
        <p:nvSpPr>
          <p:cNvPr id="103" name="i$ḷiďè"/>
          <p:cNvSpPr/>
          <p:nvPr/>
        </p:nvSpPr>
        <p:spPr bwMode="auto">
          <a:xfrm>
            <a:off x="1257885" y="5569637"/>
            <a:ext cx="430019" cy="422717"/>
          </a:xfrm>
          <a:custGeom>
            <a:avLst/>
            <a:gdLst>
              <a:gd name="T0" fmla="*/ 4111 w 5204"/>
              <a:gd name="T1" fmla="*/ 945 h 6827"/>
              <a:gd name="T2" fmla="*/ 4111 w 5204"/>
              <a:gd name="T3" fmla="*/ 740 h 6827"/>
              <a:gd name="T4" fmla="*/ 3889 w 5204"/>
              <a:gd name="T5" fmla="*/ 507 h 6827"/>
              <a:gd name="T6" fmla="*/ 3584 w 5204"/>
              <a:gd name="T7" fmla="*/ 507 h 6827"/>
              <a:gd name="T8" fmla="*/ 2927 w 5204"/>
              <a:gd name="T9" fmla="*/ 0 h 6827"/>
              <a:gd name="T10" fmla="*/ 2269 w 5204"/>
              <a:gd name="T11" fmla="*/ 507 h 6827"/>
              <a:gd name="T12" fmla="*/ 1964 w 5204"/>
              <a:gd name="T13" fmla="*/ 507 h 6827"/>
              <a:gd name="T14" fmla="*/ 1742 w 5204"/>
              <a:gd name="T15" fmla="*/ 740 h 6827"/>
              <a:gd name="T16" fmla="*/ 1742 w 5204"/>
              <a:gd name="T17" fmla="*/ 945 h 6827"/>
              <a:gd name="T18" fmla="*/ 649 w 5204"/>
              <a:gd name="T19" fmla="*/ 945 h 6827"/>
              <a:gd name="T20" fmla="*/ 649 w 5204"/>
              <a:gd name="T21" fmla="*/ 3835 h 6827"/>
              <a:gd name="T22" fmla="*/ 0 w 5204"/>
              <a:gd name="T23" fmla="*/ 3835 h 6827"/>
              <a:gd name="T24" fmla="*/ 0 w 5204"/>
              <a:gd name="T25" fmla="*/ 4280 h 6827"/>
              <a:gd name="T26" fmla="*/ 649 w 5204"/>
              <a:gd name="T27" fmla="*/ 4280 h 6827"/>
              <a:gd name="T28" fmla="*/ 649 w 5204"/>
              <a:gd name="T29" fmla="*/ 6827 h 6827"/>
              <a:gd name="T30" fmla="*/ 5204 w 5204"/>
              <a:gd name="T31" fmla="*/ 6827 h 6827"/>
              <a:gd name="T32" fmla="*/ 5204 w 5204"/>
              <a:gd name="T33" fmla="*/ 945 h 6827"/>
              <a:gd name="T34" fmla="*/ 4111 w 5204"/>
              <a:gd name="T35" fmla="*/ 945 h 6827"/>
              <a:gd name="T36" fmla="*/ 2927 w 5204"/>
              <a:gd name="T37" fmla="*/ 445 h 6827"/>
              <a:gd name="T38" fmla="*/ 3085 w 5204"/>
              <a:gd name="T39" fmla="*/ 507 h 6827"/>
              <a:gd name="T40" fmla="*/ 2768 w 5204"/>
              <a:gd name="T41" fmla="*/ 507 h 6827"/>
              <a:gd name="T42" fmla="*/ 2927 w 5204"/>
              <a:gd name="T43" fmla="*/ 445 h 6827"/>
              <a:gd name="T44" fmla="*/ 2187 w 5204"/>
              <a:gd name="T45" fmla="*/ 953 h 6827"/>
              <a:gd name="T46" fmla="*/ 3666 w 5204"/>
              <a:gd name="T47" fmla="*/ 953 h 6827"/>
              <a:gd name="T48" fmla="*/ 3666 w 5204"/>
              <a:gd name="T49" fmla="*/ 1382 h 6827"/>
              <a:gd name="T50" fmla="*/ 2187 w 5204"/>
              <a:gd name="T51" fmla="*/ 1382 h 6827"/>
              <a:gd name="T52" fmla="*/ 2187 w 5204"/>
              <a:gd name="T53" fmla="*/ 953 h 6827"/>
              <a:gd name="T54" fmla="*/ 4759 w 5204"/>
              <a:gd name="T55" fmla="*/ 6381 h 6827"/>
              <a:gd name="T56" fmla="*/ 4759 w 5204"/>
              <a:gd name="T57" fmla="*/ 6381 h 6827"/>
              <a:gd name="T58" fmla="*/ 1094 w 5204"/>
              <a:gd name="T59" fmla="*/ 6381 h 6827"/>
              <a:gd name="T60" fmla="*/ 1094 w 5204"/>
              <a:gd name="T61" fmla="*/ 4280 h 6827"/>
              <a:gd name="T62" fmla="*/ 1494 w 5204"/>
              <a:gd name="T63" fmla="*/ 4280 h 6827"/>
              <a:gd name="T64" fmla="*/ 1625 w 5204"/>
              <a:gd name="T65" fmla="*/ 3938 h 6827"/>
              <a:gd name="T66" fmla="*/ 2068 w 5204"/>
              <a:gd name="T67" fmla="*/ 5408 h 6827"/>
              <a:gd name="T68" fmla="*/ 2589 w 5204"/>
              <a:gd name="T69" fmla="*/ 4240 h 6827"/>
              <a:gd name="T70" fmla="*/ 3069 w 5204"/>
              <a:gd name="T71" fmla="*/ 4240 h 6827"/>
              <a:gd name="T72" fmla="*/ 3235 w 5204"/>
              <a:gd name="T73" fmla="*/ 3811 h 6827"/>
              <a:gd name="T74" fmla="*/ 3883 w 5204"/>
              <a:gd name="T75" fmla="*/ 5558 h 6827"/>
              <a:gd name="T76" fmla="*/ 4422 w 5204"/>
              <a:gd name="T77" fmla="*/ 4307 h 6827"/>
              <a:gd name="T78" fmla="*/ 4535 w 5204"/>
              <a:gd name="T79" fmla="*/ 4307 h 6827"/>
              <a:gd name="T80" fmla="*/ 4535 w 5204"/>
              <a:gd name="T81" fmla="*/ 3862 h 6827"/>
              <a:gd name="T82" fmla="*/ 4129 w 5204"/>
              <a:gd name="T83" fmla="*/ 3862 h 6827"/>
              <a:gd name="T84" fmla="*/ 3914 w 5204"/>
              <a:gd name="T85" fmla="*/ 4361 h 6827"/>
              <a:gd name="T86" fmla="*/ 3243 w 5204"/>
              <a:gd name="T87" fmla="*/ 2555 h 6827"/>
              <a:gd name="T88" fmla="*/ 2764 w 5204"/>
              <a:gd name="T89" fmla="*/ 3795 h 6827"/>
              <a:gd name="T90" fmla="*/ 2301 w 5204"/>
              <a:gd name="T91" fmla="*/ 3795 h 6827"/>
              <a:gd name="T92" fmla="*/ 2149 w 5204"/>
              <a:gd name="T93" fmla="*/ 4134 h 6827"/>
              <a:gd name="T94" fmla="*/ 1676 w 5204"/>
              <a:gd name="T95" fmla="*/ 2562 h 6827"/>
              <a:gd name="T96" fmla="*/ 1188 w 5204"/>
              <a:gd name="T97" fmla="*/ 3835 h 6827"/>
              <a:gd name="T98" fmla="*/ 1094 w 5204"/>
              <a:gd name="T99" fmla="*/ 3835 h 6827"/>
              <a:gd name="T100" fmla="*/ 1094 w 5204"/>
              <a:gd name="T101" fmla="*/ 1390 h 6827"/>
              <a:gd name="T102" fmla="*/ 1742 w 5204"/>
              <a:gd name="T103" fmla="*/ 1390 h 6827"/>
              <a:gd name="T104" fmla="*/ 1742 w 5204"/>
              <a:gd name="T105" fmla="*/ 1605 h 6827"/>
              <a:gd name="T106" fmla="*/ 1969 w 5204"/>
              <a:gd name="T107" fmla="*/ 1827 h 6827"/>
              <a:gd name="T108" fmla="*/ 3879 w 5204"/>
              <a:gd name="T109" fmla="*/ 1827 h 6827"/>
              <a:gd name="T110" fmla="*/ 4112 w 5204"/>
              <a:gd name="T111" fmla="*/ 1605 h 6827"/>
              <a:gd name="T112" fmla="*/ 4111 w 5204"/>
              <a:gd name="T113" fmla="*/ 1390 h 6827"/>
              <a:gd name="T114" fmla="*/ 4759 w 5204"/>
              <a:gd name="T115" fmla="*/ 1390 h 6827"/>
              <a:gd name="T116" fmla="*/ 4759 w 5204"/>
              <a:gd name="T117" fmla="*/ 6381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04" h="6827">
                <a:moveTo>
                  <a:pt x="4111" y="945"/>
                </a:moveTo>
                <a:lnTo>
                  <a:pt x="4111" y="740"/>
                </a:lnTo>
                <a:cubicBezTo>
                  <a:pt x="4111" y="589"/>
                  <a:pt x="3997" y="507"/>
                  <a:pt x="3889" y="507"/>
                </a:cubicBezTo>
                <a:lnTo>
                  <a:pt x="3584" y="507"/>
                </a:lnTo>
                <a:cubicBezTo>
                  <a:pt x="3508" y="216"/>
                  <a:pt x="3242" y="0"/>
                  <a:pt x="2927" y="0"/>
                </a:cubicBezTo>
                <a:cubicBezTo>
                  <a:pt x="2611" y="0"/>
                  <a:pt x="2345" y="216"/>
                  <a:pt x="2269" y="507"/>
                </a:cubicBezTo>
                <a:lnTo>
                  <a:pt x="1964" y="507"/>
                </a:lnTo>
                <a:cubicBezTo>
                  <a:pt x="1856" y="507"/>
                  <a:pt x="1742" y="589"/>
                  <a:pt x="1742" y="740"/>
                </a:cubicBezTo>
                <a:lnTo>
                  <a:pt x="1742" y="945"/>
                </a:lnTo>
                <a:lnTo>
                  <a:pt x="649" y="945"/>
                </a:lnTo>
                <a:lnTo>
                  <a:pt x="649" y="3835"/>
                </a:lnTo>
                <a:lnTo>
                  <a:pt x="0" y="3835"/>
                </a:lnTo>
                <a:lnTo>
                  <a:pt x="0" y="4280"/>
                </a:lnTo>
                <a:lnTo>
                  <a:pt x="649" y="4280"/>
                </a:lnTo>
                <a:lnTo>
                  <a:pt x="649" y="6827"/>
                </a:lnTo>
                <a:lnTo>
                  <a:pt x="5204" y="6827"/>
                </a:lnTo>
                <a:lnTo>
                  <a:pt x="5204" y="945"/>
                </a:lnTo>
                <a:lnTo>
                  <a:pt x="4111" y="945"/>
                </a:lnTo>
                <a:close/>
                <a:moveTo>
                  <a:pt x="2927" y="445"/>
                </a:moveTo>
                <a:cubicBezTo>
                  <a:pt x="2988" y="445"/>
                  <a:pt x="3043" y="469"/>
                  <a:pt x="3085" y="507"/>
                </a:cubicBezTo>
                <a:lnTo>
                  <a:pt x="2768" y="507"/>
                </a:lnTo>
                <a:cubicBezTo>
                  <a:pt x="2810" y="469"/>
                  <a:pt x="2865" y="445"/>
                  <a:pt x="2927" y="445"/>
                </a:cubicBezTo>
                <a:close/>
                <a:moveTo>
                  <a:pt x="2187" y="953"/>
                </a:moveTo>
                <a:lnTo>
                  <a:pt x="3666" y="953"/>
                </a:lnTo>
                <a:cubicBezTo>
                  <a:pt x="3666" y="1077"/>
                  <a:pt x="3666" y="1237"/>
                  <a:pt x="3666" y="1382"/>
                </a:cubicBezTo>
                <a:cubicBezTo>
                  <a:pt x="3296" y="1382"/>
                  <a:pt x="2557" y="1382"/>
                  <a:pt x="2187" y="1382"/>
                </a:cubicBezTo>
                <a:cubicBezTo>
                  <a:pt x="2187" y="1237"/>
                  <a:pt x="2187" y="1077"/>
                  <a:pt x="2187" y="953"/>
                </a:cubicBezTo>
                <a:close/>
                <a:moveTo>
                  <a:pt x="4759" y="6381"/>
                </a:moveTo>
                <a:lnTo>
                  <a:pt x="4759" y="6381"/>
                </a:lnTo>
                <a:lnTo>
                  <a:pt x="1094" y="6381"/>
                </a:lnTo>
                <a:lnTo>
                  <a:pt x="1094" y="4280"/>
                </a:lnTo>
                <a:lnTo>
                  <a:pt x="1494" y="4280"/>
                </a:lnTo>
                <a:lnTo>
                  <a:pt x="1625" y="3938"/>
                </a:lnTo>
                <a:lnTo>
                  <a:pt x="2068" y="5408"/>
                </a:lnTo>
                <a:lnTo>
                  <a:pt x="2589" y="4240"/>
                </a:lnTo>
                <a:lnTo>
                  <a:pt x="3069" y="4240"/>
                </a:lnTo>
                <a:lnTo>
                  <a:pt x="3235" y="3811"/>
                </a:lnTo>
                <a:lnTo>
                  <a:pt x="3883" y="5558"/>
                </a:lnTo>
                <a:lnTo>
                  <a:pt x="4422" y="4307"/>
                </a:lnTo>
                <a:lnTo>
                  <a:pt x="4535" y="4307"/>
                </a:lnTo>
                <a:lnTo>
                  <a:pt x="4535" y="3862"/>
                </a:lnTo>
                <a:lnTo>
                  <a:pt x="4129" y="3862"/>
                </a:lnTo>
                <a:lnTo>
                  <a:pt x="3914" y="4361"/>
                </a:lnTo>
                <a:lnTo>
                  <a:pt x="3243" y="2555"/>
                </a:lnTo>
                <a:lnTo>
                  <a:pt x="2764" y="3795"/>
                </a:lnTo>
                <a:lnTo>
                  <a:pt x="2301" y="3795"/>
                </a:lnTo>
                <a:lnTo>
                  <a:pt x="2149" y="4134"/>
                </a:lnTo>
                <a:lnTo>
                  <a:pt x="1676" y="2562"/>
                </a:lnTo>
                <a:lnTo>
                  <a:pt x="1188" y="3835"/>
                </a:lnTo>
                <a:lnTo>
                  <a:pt x="1094" y="3835"/>
                </a:lnTo>
                <a:lnTo>
                  <a:pt x="1094" y="1390"/>
                </a:lnTo>
                <a:lnTo>
                  <a:pt x="1742" y="1390"/>
                </a:lnTo>
                <a:lnTo>
                  <a:pt x="1742" y="1605"/>
                </a:lnTo>
                <a:cubicBezTo>
                  <a:pt x="1742" y="1714"/>
                  <a:pt x="1827" y="1827"/>
                  <a:pt x="1969" y="1827"/>
                </a:cubicBezTo>
                <a:lnTo>
                  <a:pt x="3879" y="1827"/>
                </a:lnTo>
                <a:cubicBezTo>
                  <a:pt x="4030" y="1827"/>
                  <a:pt x="4112" y="1713"/>
                  <a:pt x="4112" y="1605"/>
                </a:cubicBezTo>
                <a:lnTo>
                  <a:pt x="4111" y="1390"/>
                </a:lnTo>
                <a:lnTo>
                  <a:pt x="4759" y="1390"/>
                </a:lnTo>
                <a:lnTo>
                  <a:pt x="4759" y="638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wrap="square" lIns="245576" tIns="122787" rIns="245576" bIns="122787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100">
              <a:solidFill>
                <a:schemeClr val="bg1"/>
              </a:solidFill>
              <a:latin typeface="FZYaSongS-DB-GB"/>
              <a:ea typeface="微软雅黑" pitchFamily="34" charset="-122"/>
            </a:endParaRPr>
          </a:p>
        </p:txBody>
      </p:sp>
      <p:sp>
        <p:nvSpPr>
          <p:cNvPr id="104" name="圆角矩形 103"/>
          <p:cNvSpPr/>
          <p:nvPr/>
        </p:nvSpPr>
        <p:spPr>
          <a:xfrm>
            <a:off x="11427024" y="1418204"/>
            <a:ext cx="2492301" cy="3162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65" tIns="64282" rIns="128565" bIns="64282"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智慧旅游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1321770" y="1793274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深圳世界之窗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主题公园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51222" y="5729109"/>
            <a:ext cx="3393912" cy="10630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8565" tIns="64282" rIns="128565" bIns="64282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中国联通已发布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新媒体、智慧文旅、行业终端等多项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应用白皮书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11335734" y="3637283"/>
            <a:ext cx="2702810" cy="622262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山东泰山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智慧山岳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74" y="6724565"/>
            <a:ext cx="1909368" cy="103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499" y="2494349"/>
            <a:ext cx="2202979" cy="1101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10" y="4239943"/>
            <a:ext cx="2223861" cy="1249271"/>
          </a:xfrm>
          <a:prstGeom prst="rect">
            <a:avLst/>
          </a:prstGeom>
        </p:spPr>
      </p:pic>
      <p:sp>
        <p:nvSpPr>
          <p:cNvPr id="53" name="airplane-flight-in-circle-around-earth_45111"/>
          <p:cNvSpPr>
            <a:spLocks noChangeAspect="1"/>
          </p:cNvSpPr>
          <p:nvPr/>
        </p:nvSpPr>
        <p:spPr bwMode="auto">
          <a:xfrm>
            <a:off x="10718903" y="1353862"/>
            <a:ext cx="547011" cy="431991"/>
          </a:xfrm>
          <a:custGeom>
            <a:avLst/>
            <a:gdLst>
              <a:gd name="connsiteX0" fmla="*/ 409259 w 546295"/>
              <a:gd name="connsiteY0" fmla="*/ 449321 h 575282"/>
              <a:gd name="connsiteX1" fmla="*/ 362554 w 546295"/>
              <a:gd name="connsiteY1" fmla="*/ 527675 h 575282"/>
              <a:gd name="connsiteX2" fmla="*/ 449008 w 546295"/>
              <a:gd name="connsiteY2" fmla="*/ 469158 h 575282"/>
              <a:gd name="connsiteX3" fmla="*/ 409259 w 546295"/>
              <a:gd name="connsiteY3" fmla="*/ 449321 h 575282"/>
              <a:gd name="connsiteX4" fmla="*/ 196603 w 546295"/>
              <a:gd name="connsiteY4" fmla="*/ 449321 h 575282"/>
              <a:gd name="connsiteX5" fmla="*/ 157848 w 546295"/>
              <a:gd name="connsiteY5" fmla="*/ 469158 h 575282"/>
              <a:gd name="connsiteX6" fmla="*/ 242314 w 546295"/>
              <a:gd name="connsiteY6" fmla="*/ 526683 h 575282"/>
              <a:gd name="connsiteX7" fmla="*/ 196603 w 546295"/>
              <a:gd name="connsiteY7" fmla="*/ 449321 h 575282"/>
              <a:gd name="connsiteX8" fmla="*/ 311875 w 546295"/>
              <a:gd name="connsiteY8" fmla="*/ 431469 h 575282"/>
              <a:gd name="connsiteX9" fmla="*/ 311875 w 546295"/>
              <a:gd name="connsiteY9" fmla="*/ 535609 h 575282"/>
              <a:gd name="connsiteX10" fmla="*/ 393360 w 546295"/>
              <a:gd name="connsiteY10" fmla="*/ 443370 h 575282"/>
              <a:gd name="connsiteX11" fmla="*/ 311875 w 546295"/>
              <a:gd name="connsiteY11" fmla="*/ 431469 h 575282"/>
              <a:gd name="connsiteX12" fmla="*/ 294981 w 546295"/>
              <a:gd name="connsiteY12" fmla="*/ 431469 h 575282"/>
              <a:gd name="connsiteX13" fmla="*/ 212502 w 546295"/>
              <a:gd name="connsiteY13" fmla="*/ 444362 h 575282"/>
              <a:gd name="connsiteX14" fmla="*/ 294981 w 546295"/>
              <a:gd name="connsiteY14" fmla="*/ 536601 h 575282"/>
              <a:gd name="connsiteX15" fmla="*/ 425159 w 546295"/>
              <a:gd name="connsiteY15" fmla="*/ 362042 h 575282"/>
              <a:gd name="connsiteX16" fmla="*/ 414228 w 546295"/>
              <a:gd name="connsiteY16" fmla="*/ 433452 h 575282"/>
              <a:gd name="connsiteX17" fmla="*/ 458945 w 546295"/>
              <a:gd name="connsiteY17" fmla="*/ 456264 h 575282"/>
              <a:gd name="connsiteX18" fmla="*/ 493726 w 546295"/>
              <a:gd name="connsiteY18" fmla="*/ 362042 h 575282"/>
              <a:gd name="connsiteX19" fmla="*/ 311875 w 546295"/>
              <a:gd name="connsiteY19" fmla="*/ 362042 h 575282"/>
              <a:gd name="connsiteX20" fmla="*/ 311875 w 546295"/>
              <a:gd name="connsiteY20" fmla="*/ 414608 h 575282"/>
              <a:gd name="connsiteX21" fmla="*/ 398328 w 546295"/>
              <a:gd name="connsiteY21" fmla="*/ 427501 h 575282"/>
              <a:gd name="connsiteX22" fmla="*/ 408266 w 546295"/>
              <a:gd name="connsiteY22" fmla="*/ 362042 h 575282"/>
              <a:gd name="connsiteX23" fmla="*/ 197596 w 546295"/>
              <a:gd name="connsiteY23" fmla="*/ 362042 h 575282"/>
              <a:gd name="connsiteX24" fmla="*/ 207534 w 546295"/>
              <a:gd name="connsiteY24" fmla="*/ 428493 h 575282"/>
              <a:gd name="connsiteX25" fmla="*/ 294981 w 546295"/>
              <a:gd name="connsiteY25" fmla="*/ 414608 h 575282"/>
              <a:gd name="connsiteX26" fmla="*/ 294981 w 546295"/>
              <a:gd name="connsiteY26" fmla="*/ 362042 h 575282"/>
              <a:gd name="connsiteX27" fmla="*/ 113130 w 546295"/>
              <a:gd name="connsiteY27" fmla="*/ 362042 h 575282"/>
              <a:gd name="connsiteX28" fmla="*/ 147910 w 546295"/>
              <a:gd name="connsiteY28" fmla="*/ 456264 h 575282"/>
              <a:gd name="connsiteX29" fmla="*/ 191634 w 546295"/>
              <a:gd name="connsiteY29" fmla="*/ 433452 h 575282"/>
              <a:gd name="connsiteX30" fmla="*/ 180703 w 546295"/>
              <a:gd name="connsiteY30" fmla="*/ 362042 h 575282"/>
              <a:gd name="connsiteX31" fmla="*/ 398328 w 546295"/>
              <a:gd name="connsiteY31" fmla="*/ 264844 h 575282"/>
              <a:gd name="connsiteX32" fmla="*/ 311875 w 546295"/>
              <a:gd name="connsiteY32" fmla="*/ 278729 h 575282"/>
              <a:gd name="connsiteX33" fmla="*/ 311875 w 546295"/>
              <a:gd name="connsiteY33" fmla="*/ 345181 h 575282"/>
              <a:gd name="connsiteX34" fmla="*/ 408266 w 546295"/>
              <a:gd name="connsiteY34" fmla="*/ 345181 h 575282"/>
              <a:gd name="connsiteX35" fmla="*/ 398328 w 546295"/>
              <a:gd name="connsiteY35" fmla="*/ 264844 h 575282"/>
              <a:gd name="connsiteX36" fmla="*/ 207534 w 546295"/>
              <a:gd name="connsiteY36" fmla="*/ 264844 h 575282"/>
              <a:gd name="connsiteX37" fmla="*/ 197596 w 546295"/>
              <a:gd name="connsiteY37" fmla="*/ 345181 h 575282"/>
              <a:gd name="connsiteX38" fmla="*/ 294981 w 546295"/>
              <a:gd name="connsiteY38" fmla="*/ 345181 h 575282"/>
              <a:gd name="connsiteX39" fmla="*/ 294981 w 546295"/>
              <a:gd name="connsiteY39" fmla="*/ 278729 h 575282"/>
              <a:gd name="connsiteX40" fmla="*/ 207534 w 546295"/>
              <a:gd name="connsiteY40" fmla="*/ 264844 h 575282"/>
              <a:gd name="connsiteX41" fmla="*/ 458945 w 546295"/>
              <a:gd name="connsiteY41" fmla="*/ 237073 h 575282"/>
              <a:gd name="connsiteX42" fmla="*/ 414228 w 546295"/>
              <a:gd name="connsiteY42" fmla="*/ 259885 h 575282"/>
              <a:gd name="connsiteX43" fmla="*/ 425159 w 546295"/>
              <a:gd name="connsiteY43" fmla="*/ 345181 h 575282"/>
              <a:gd name="connsiteX44" fmla="*/ 493726 w 546295"/>
              <a:gd name="connsiteY44" fmla="*/ 345181 h 575282"/>
              <a:gd name="connsiteX45" fmla="*/ 458945 w 546295"/>
              <a:gd name="connsiteY45" fmla="*/ 237073 h 575282"/>
              <a:gd name="connsiteX46" fmla="*/ 147910 w 546295"/>
              <a:gd name="connsiteY46" fmla="*/ 237073 h 575282"/>
              <a:gd name="connsiteX47" fmla="*/ 113130 w 546295"/>
              <a:gd name="connsiteY47" fmla="*/ 345181 h 575282"/>
              <a:gd name="connsiteX48" fmla="*/ 180703 w 546295"/>
              <a:gd name="connsiteY48" fmla="*/ 345181 h 575282"/>
              <a:gd name="connsiteX49" fmla="*/ 191634 w 546295"/>
              <a:gd name="connsiteY49" fmla="*/ 259885 h 575282"/>
              <a:gd name="connsiteX50" fmla="*/ 147910 w 546295"/>
              <a:gd name="connsiteY50" fmla="*/ 237073 h 575282"/>
              <a:gd name="connsiteX51" fmla="*/ 242314 w 546295"/>
              <a:gd name="connsiteY51" fmla="*/ 165662 h 575282"/>
              <a:gd name="connsiteX52" fmla="*/ 157848 w 546295"/>
              <a:gd name="connsiteY52" fmla="*/ 224179 h 575282"/>
              <a:gd name="connsiteX53" fmla="*/ 196603 w 546295"/>
              <a:gd name="connsiteY53" fmla="*/ 244015 h 575282"/>
              <a:gd name="connsiteX54" fmla="*/ 242314 w 546295"/>
              <a:gd name="connsiteY54" fmla="*/ 165662 h 575282"/>
              <a:gd name="connsiteX55" fmla="*/ 311875 w 546295"/>
              <a:gd name="connsiteY55" fmla="*/ 156736 h 575282"/>
              <a:gd name="connsiteX56" fmla="*/ 311875 w 546295"/>
              <a:gd name="connsiteY56" fmla="*/ 261868 h 575282"/>
              <a:gd name="connsiteX57" fmla="*/ 393360 w 546295"/>
              <a:gd name="connsiteY57" fmla="*/ 248975 h 575282"/>
              <a:gd name="connsiteX58" fmla="*/ 311875 w 546295"/>
              <a:gd name="connsiteY58" fmla="*/ 156736 h 575282"/>
              <a:gd name="connsiteX59" fmla="*/ 294981 w 546295"/>
              <a:gd name="connsiteY59" fmla="*/ 156736 h 575282"/>
              <a:gd name="connsiteX60" fmla="*/ 212502 w 546295"/>
              <a:gd name="connsiteY60" fmla="*/ 248975 h 575282"/>
              <a:gd name="connsiteX61" fmla="*/ 294981 w 546295"/>
              <a:gd name="connsiteY61" fmla="*/ 261868 h 575282"/>
              <a:gd name="connsiteX62" fmla="*/ 301937 w 546295"/>
              <a:gd name="connsiteY62" fmla="*/ 138883 h 575282"/>
              <a:gd name="connsiteX63" fmla="*/ 302931 w 546295"/>
              <a:gd name="connsiteY63" fmla="*/ 138883 h 575282"/>
              <a:gd name="connsiteX64" fmla="*/ 393360 w 546295"/>
              <a:gd name="connsiteY64" fmla="*/ 159711 h 575282"/>
              <a:gd name="connsiteX65" fmla="*/ 384416 w 546295"/>
              <a:gd name="connsiteY65" fmla="*/ 174588 h 575282"/>
              <a:gd name="connsiteX66" fmla="*/ 362554 w 546295"/>
              <a:gd name="connsiteY66" fmla="*/ 165662 h 575282"/>
              <a:gd name="connsiteX67" fmla="*/ 409259 w 546295"/>
              <a:gd name="connsiteY67" fmla="*/ 244015 h 575282"/>
              <a:gd name="connsiteX68" fmla="*/ 449008 w 546295"/>
              <a:gd name="connsiteY68" fmla="*/ 224179 h 575282"/>
              <a:gd name="connsiteX69" fmla="*/ 428140 w 546295"/>
              <a:gd name="connsiteY69" fmla="*/ 203351 h 575282"/>
              <a:gd name="connsiteX70" fmla="*/ 440065 w 546295"/>
              <a:gd name="connsiteY70" fmla="*/ 190457 h 575282"/>
              <a:gd name="connsiteX71" fmla="*/ 462920 w 546295"/>
              <a:gd name="connsiteY71" fmla="*/ 214261 h 575282"/>
              <a:gd name="connsiteX72" fmla="*/ 472858 w 546295"/>
              <a:gd name="connsiteY72" fmla="*/ 227155 h 575282"/>
              <a:gd name="connsiteX73" fmla="*/ 510619 w 546295"/>
              <a:gd name="connsiteY73" fmla="*/ 346173 h 575282"/>
              <a:gd name="connsiteX74" fmla="*/ 472858 w 546295"/>
              <a:gd name="connsiteY74" fmla="*/ 466182 h 575282"/>
              <a:gd name="connsiteX75" fmla="*/ 462920 w 546295"/>
              <a:gd name="connsiteY75" fmla="*/ 479076 h 575282"/>
              <a:gd name="connsiteX76" fmla="*/ 302931 w 546295"/>
              <a:gd name="connsiteY76" fmla="*/ 553462 h 575282"/>
              <a:gd name="connsiteX77" fmla="*/ 301937 w 546295"/>
              <a:gd name="connsiteY77" fmla="*/ 553462 h 575282"/>
              <a:gd name="connsiteX78" fmla="*/ 143935 w 546295"/>
              <a:gd name="connsiteY78" fmla="*/ 479076 h 575282"/>
              <a:gd name="connsiteX79" fmla="*/ 133998 w 546295"/>
              <a:gd name="connsiteY79" fmla="*/ 466182 h 575282"/>
              <a:gd name="connsiteX80" fmla="*/ 95243 w 546295"/>
              <a:gd name="connsiteY80" fmla="*/ 346173 h 575282"/>
              <a:gd name="connsiteX81" fmla="*/ 133998 w 546295"/>
              <a:gd name="connsiteY81" fmla="*/ 227155 h 575282"/>
              <a:gd name="connsiteX82" fmla="*/ 143935 w 546295"/>
              <a:gd name="connsiteY82" fmla="*/ 214261 h 575282"/>
              <a:gd name="connsiteX83" fmla="*/ 301937 w 546295"/>
              <a:gd name="connsiteY83" fmla="*/ 138883 h 575282"/>
              <a:gd name="connsiteX84" fmla="*/ 308898 w 546295"/>
              <a:gd name="connsiteY84" fmla="*/ 32810 h 575282"/>
              <a:gd name="connsiteX85" fmla="*/ 378425 w 546295"/>
              <a:gd name="connsiteY85" fmla="*/ 40744 h 575282"/>
              <a:gd name="connsiteX86" fmla="*/ 372466 w 546295"/>
              <a:gd name="connsiteY86" fmla="*/ 59587 h 575282"/>
              <a:gd name="connsiteX87" fmla="*/ 355580 w 546295"/>
              <a:gd name="connsiteY87" fmla="*/ 70495 h 575282"/>
              <a:gd name="connsiteX88" fmla="*/ 308898 w 546295"/>
              <a:gd name="connsiteY88" fmla="*/ 66529 h 575282"/>
              <a:gd name="connsiteX89" fmla="*/ 33770 w 546295"/>
              <a:gd name="connsiteY89" fmla="*/ 341236 h 575282"/>
              <a:gd name="connsiteX90" fmla="*/ 164878 w 546295"/>
              <a:gd name="connsiteY90" fmla="*/ 575282 h 575282"/>
              <a:gd name="connsiteX91" fmla="*/ 2980 w 546295"/>
              <a:gd name="connsiteY91" fmla="*/ 391813 h 575282"/>
              <a:gd name="connsiteX92" fmla="*/ 0 w 546295"/>
              <a:gd name="connsiteY92" fmla="*/ 341236 h 575282"/>
              <a:gd name="connsiteX93" fmla="*/ 308898 w 546295"/>
              <a:gd name="connsiteY93" fmla="*/ 32810 h 575282"/>
              <a:gd name="connsiteX94" fmla="*/ 504581 w 546295"/>
              <a:gd name="connsiteY94" fmla="*/ 0 h 575282"/>
              <a:gd name="connsiteX95" fmla="*/ 518489 w 546295"/>
              <a:gd name="connsiteY95" fmla="*/ 14877 h 575282"/>
              <a:gd name="connsiteX96" fmla="*/ 493654 w 546295"/>
              <a:gd name="connsiteY96" fmla="*/ 103145 h 575282"/>
              <a:gd name="connsiteX97" fmla="*/ 536370 w 546295"/>
              <a:gd name="connsiteY97" fmla="*/ 128932 h 575282"/>
              <a:gd name="connsiteX98" fmla="*/ 544317 w 546295"/>
              <a:gd name="connsiteY98" fmla="*/ 153726 h 575282"/>
              <a:gd name="connsiteX99" fmla="*/ 520476 w 546295"/>
              <a:gd name="connsiteY99" fmla="*/ 160669 h 575282"/>
              <a:gd name="connsiteX100" fmla="*/ 469813 w 546295"/>
              <a:gd name="connsiteY100" fmla="*/ 133891 h 575282"/>
              <a:gd name="connsiteX101" fmla="*/ 412197 w 546295"/>
              <a:gd name="connsiteY101" fmla="*/ 200340 h 575282"/>
              <a:gd name="connsiteX102" fmla="*/ 392329 w 546295"/>
              <a:gd name="connsiteY102" fmla="*/ 193398 h 575282"/>
              <a:gd name="connsiteX103" fmla="*/ 441005 w 546295"/>
              <a:gd name="connsiteY103" fmla="*/ 111080 h 575282"/>
              <a:gd name="connsiteX104" fmla="*/ 402263 w 546295"/>
              <a:gd name="connsiteY104" fmla="*/ 84302 h 575282"/>
              <a:gd name="connsiteX105" fmla="*/ 369482 w 546295"/>
              <a:gd name="connsiteY105" fmla="*/ 101162 h 575282"/>
              <a:gd name="connsiteX106" fmla="*/ 357561 w 546295"/>
              <a:gd name="connsiteY106" fmla="*/ 88269 h 575282"/>
              <a:gd name="connsiteX107" fmla="*/ 386369 w 546295"/>
              <a:gd name="connsiteY107" fmla="*/ 64466 h 575282"/>
              <a:gd name="connsiteX108" fmla="*/ 397296 w 546295"/>
              <a:gd name="connsiteY108" fmla="*/ 20827 h 575282"/>
              <a:gd name="connsiteX109" fmla="*/ 411204 w 546295"/>
              <a:gd name="connsiteY109" fmla="*/ 32729 h 575282"/>
              <a:gd name="connsiteX110" fmla="*/ 412197 w 546295"/>
              <a:gd name="connsiteY110" fmla="*/ 64466 h 575282"/>
              <a:gd name="connsiteX111" fmla="*/ 458886 w 546295"/>
              <a:gd name="connsiteY111" fmla="*/ 84302 h 5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6295" h="575282">
                <a:moveTo>
                  <a:pt x="409259" y="449321"/>
                </a:moveTo>
                <a:cubicBezTo>
                  <a:pt x="398328" y="482051"/>
                  <a:pt x="382429" y="508830"/>
                  <a:pt x="362554" y="527675"/>
                </a:cubicBezTo>
                <a:cubicBezTo>
                  <a:pt x="396341" y="515773"/>
                  <a:pt x="426153" y="495937"/>
                  <a:pt x="449008" y="469158"/>
                </a:cubicBezTo>
                <a:cubicBezTo>
                  <a:pt x="437084" y="461223"/>
                  <a:pt x="424165" y="454280"/>
                  <a:pt x="409259" y="449321"/>
                </a:cubicBezTo>
                <a:close/>
                <a:moveTo>
                  <a:pt x="196603" y="449321"/>
                </a:moveTo>
                <a:cubicBezTo>
                  <a:pt x="181697" y="455272"/>
                  <a:pt x="168778" y="461223"/>
                  <a:pt x="157848" y="469158"/>
                </a:cubicBezTo>
                <a:cubicBezTo>
                  <a:pt x="179709" y="494945"/>
                  <a:pt x="209521" y="515773"/>
                  <a:pt x="242314" y="526683"/>
                </a:cubicBezTo>
                <a:cubicBezTo>
                  <a:pt x="223433" y="508830"/>
                  <a:pt x="207534" y="482051"/>
                  <a:pt x="196603" y="449321"/>
                </a:cubicBezTo>
                <a:close/>
                <a:moveTo>
                  <a:pt x="311875" y="431469"/>
                </a:moveTo>
                <a:lnTo>
                  <a:pt x="311875" y="535609"/>
                </a:lnTo>
                <a:cubicBezTo>
                  <a:pt x="346655" y="530650"/>
                  <a:pt x="376466" y="494945"/>
                  <a:pt x="393360" y="443370"/>
                </a:cubicBezTo>
                <a:cubicBezTo>
                  <a:pt x="368517" y="436428"/>
                  <a:pt x="341686" y="432460"/>
                  <a:pt x="311875" y="431469"/>
                </a:cubicBezTo>
                <a:close/>
                <a:moveTo>
                  <a:pt x="294981" y="431469"/>
                </a:moveTo>
                <a:cubicBezTo>
                  <a:pt x="265170" y="432460"/>
                  <a:pt x="237345" y="436428"/>
                  <a:pt x="212502" y="444362"/>
                </a:cubicBezTo>
                <a:cubicBezTo>
                  <a:pt x="229396" y="495937"/>
                  <a:pt x="260201" y="531642"/>
                  <a:pt x="294981" y="536601"/>
                </a:cubicBezTo>
                <a:close/>
                <a:moveTo>
                  <a:pt x="425159" y="362042"/>
                </a:moveTo>
                <a:cubicBezTo>
                  <a:pt x="424165" y="386837"/>
                  <a:pt x="420190" y="410641"/>
                  <a:pt x="414228" y="433452"/>
                </a:cubicBezTo>
                <a:cubicBezTo>
                  <a:pt x="431121" y="439403"/>
                  <a:pt x="446027" y="447338"/>
                  <a:pt x="458945" y="456264"/>
                </a:cubicBezTo>
                <a:cubicBezTo>
                  <a:pt x="477826" y="428493"/>
                  <a:pt x="490745" y="396755"/>
                  <a:pt x="493726" y="362042"/>
                </a:cubicBezTo>
                <a:close/>
                <a:moveTo>
                  <a:pt x="311875" y="362042"/>
                </a:moveTo>
                <a:lnTo>
                  <a:pt x="311875" y="414608"/>
                </a:lnTo>
                <a:cubicBezTo>
                  <a:pt x="342680" y="415600"/>
                  <a:pt x="372492" y="419567"/>
                  <a:pt x="398328" y="427501"/>
                </a:cubicBezTo>
                <a:cubicBezTo>
                  <a:pt x="403297" y="407665"/>
                  <a:pt x="407272" y="384853"/>
                  <a:pt x="408266" y="362042"/>
                </a:cubicBezTo>
                <a:close/>
                <a:moveTo>
                  <a:pt x="197596" y="362042"/>
                </a:moveTo>
                <a:cubicBezTo>
                  <a:pt x="198590" y="384853"/>
                  <a:pt x="202565" y="407665"/>
                  <a:pt x="207534" y="428493"/>
                </a:cubicBezTo>
                <a:cubicBezTo>
                  <a:pt x="234364" y="419567"/>
                  <a:pt x="263182" y="415600"/>
                  <a:pt x="294981" y="414608"/>
                </a:cubicBezTo>
                <a:lnTo>
                  <a:pt x="294981" y="362042"/>
                </a:lnTo>
                <a:close/>
                <a:moveTo>
                  <a:pt x="113130" y="362042"/>
                </a:moveTo>
                <a:cubicBezTo>
                  <a:pt x="116111" y="396755"/>
                  <a:pt x="128036" y="428493"/>
                  <a:pt x="147910" y="456264"/>
                </a:cubicBezTo>
                <a:cubicBezTo>
                  <a:pt x="160829" y="447338"/>
                  <a:pt x="175735" y="439403"/>
                  <a:pt x="191634" y="433452"/>
                </a:cubicBezTo>
                <a:cubicBezTo>
                  <a:pt x="185672" y="411632"/>
                  <a:pt x="181697" y="386837"/>
                  <a:pt x="180703" y="362042"/>
                </a:cubicBezTo>
                <a:close/>
                <a:moveTo>
                  <a:pt x="398328" y="264844"/>
                </a:moveTo>
                <a:cubicBezTo>
                  <a:pt x="371498" y="272778"/>
                  <a:pt x="342680" y="277737"/>
                  <a:pt x="311875" y="278729"/>
                </a:cubicBezTo>
                <a:lnTo>
                  <a:pt x="311875" y="345181"/>
                </a:lnTo>
                <a:lnTo>
                  <a:pt x="408266" y="345181"/>
                </a:lnTo>
                <a:cubicBezTo>
                  <a:pt x="408266" y="316418"/>
                  <a:pt x="404291" y="289639"/>
                  <a:pt x="398328" y="264844"/>
                </a:cubicBezTo>
                <a:close/>
                <a:moveTo>
                  <a:pt x="207534" y="264844"/>
                </a:moveTo>
                <a:cubicBezTo>
                  <a:pt x="201571" y="289639"/>
                  <a:pt x="197596" y="316418"/>
                  <a:pt x="197596" y="345181"/>
                </a:cubicBezTo>
                <a:lnTo>
                  <a:pt x="294981" y="345181"/>
                </a:lnTo>
                <a:lnTo>
                  <a:pt x="294981" y="278729"/>
                </a:lnTo>
                <a:cubicBezTo>
                  <a:pt x="263182" y="277737"/>
                  <a:pt x="234364" y="272778"/>
                  <a:pt x="207534" y="264844"/>
                </a:cubicBezTo>
                <a:close/>
                <a:moveTo>
                  <a:pt x="458945" y="237073"/>
                </a:moveTo>
                <a:cubicBezTo>
                  <a:pt x="446027" y="245999"/>
                  <a:pt x="431121" y="253934"/>
                  <a:pt x="414228" y="259885"/>
                </a:cubicBezTo>
                <a:cubicBezTo>
                  <a:pt x="421184" y="285672"/>
                  <a:pt x="425159" y="314434"/>
                  <a:pt x="425159" y="345181"/>
                </a:cubicBezTo>
                <a:lnTo>
                  <a:pt x="493726" y="345181"/>
                </a:lnTo>
                <a:cubicBezTo>
                  <a:pt x="493726" y="304516"/>
                  <a:pt x="480807" y="267819"/>
                  <a:pt x="458945" y="237073"/>
                </a:cubicBezTo>
                <a:close/>
                <a:moveTo>
                  <a:pt x="147910" y="237073"/>
                </a:moveTo>
                <a:cubicBezTo>
                  <a:pt x="126048" y="267819"/>
                  <a:pt x="113130" y="304516"/>
                  <a:pt x="113130" y="345181"/>
                </a:cubicBezTo>
                <a:lnTo>
                  <a:pt x="180703" y="345181"/>
                </a:lnTo>
                <a:cubicBezTo>
                  <a:pt x="180703" y="314434"/>
                  <a:pt x="184678" y="285672"/>
                  <a:pt x="191634" y="259885"/>
                </a:cubicBezTo>
                <a:cubicBezTo>
                  <a:pt x="175735" y="252942"/>
                  <a:pt x="160829" y="245999"/>
                  <a:pt x="147910" y="237073"/>
                </a:cubicBezTo>
                <a:close/>
                <a:moveTo>
                  <a:pt x="242314" y="165662"/>
                </a:moveTo>
                <a:cubicBezTo>
                  <a:pt x="209521" y="177564"/>
                  <a:pt x="179709" y="197400"/>
                  <a:pt x="157848" y="224179"/>
                </a:cubicBezTo>
                <a:cubicBezTo>
                  <a:pt x="168778" y="231122"/>
                  <a:pt x="181697" y="238065"/>
                  <a:pt x="196603" y="244015"/>
                </a:cubicBezTo>
                <a:cubicBezTo>
                  <a:pt x="207534" y="211286"/>
                  <a:pt x="223433" y="184507"/>
                  <a:pt x="242314" y="165662"/>
                </a:cubicBezTo>
                <a:close/>
                <a:moveTo>
                  <a:pt x="311875" y="156736"/>
                </a:moveTo>
                <a:lnTo>
                  <a:pt x="311875" y="261868"/>
                </a:lnTo>
                <a:cubicBezTo>
                  <a:pt x="341686" y="260876"/>
                  <a:pt x="368517" y="256909"/>
                  <a:pt x="393360" y="248975"/>
                </a:cubicBezTo>
                <a:cubicBezTo>
                  <a:pt x="376466" y="198392"/>
                  <a:pt x="346655" y="162687"/>
                  <a:pt x="311875" y="156736"/>
                </a:cubicBezTo>
                <a:close/>
                <a:moveTo>
                  <a:pt x="294981" y="156736"/>
                </a:moveTo>
                <a:cubicBezTo>
                  <a:pt x="260201" y="161695"/>
                  <a:pt x="229396" y="197400"/>
                  <a:pt x="212502" y="248975"/>
                </a:cubicBezTo>
                <a:cubicBezTo>
                  <a:pt x="237345" y="255917"/>
                  <a:pt x="265170" y="260876"/>
                  <a:pt x="294981" y="261868"/>
                </a:cubicBezTo>
                <a:close/>
                <a:moveTo>
                  <a:pt x="301937" y="138883"/>
                </a:moveTo>
                <a:cubicBezTo>
                  <a:pt x="301937" y="138883"/>
                  <a:pt x="302931" y="138883"/>
                  <a:pt x="302931" y="138883"/>
                </a:cubicBezTo>
                <a:cubicBezTo>
                  <a:pt x="335724" y="138883"/>
                  <a:pt x="365536" y="146818"/>
                  <a:pt x="393360" y="159711"/>
                </a:cubicBezTo>
                <a:lnTo>
                  <a:pt x="384416" y="174588"/>
                </a:lnTo>
                <a:cubicBezTo>
                  <a:pt x="377460" y="170621"/>
                  <a:pt x="369510" y="167646"/>
                  <a:pt x="362554" y="165662"/>
                </a:cubicBezTo>
                <a:cubicBezTo>
                  <a:pt x="382429" y="184507"/>
                  <a:pt x="398328" y="211286"/>
                  <a:pt x="409259" y="244015"/>
                </a:cubicBezTo>
                <a:cubicBezTo>
                  <a:pt x="424165" y="238065"/>
                  <a:pt x="438077" y="232114"/>
                  <a:pt x="449008" y="224179"/>
                </a:cubicBezTo>
                <a:cubicBezTo>
                  <a:pt x="443046" y="216245"/>
                  <a:pt x="435096" y="209302"/>
                  <a:pt x="428140" y="203351"/>
                </a:cubicBezTo>
                <a:lnTo>
                  <a:pt x="440065" y="190457"/>
                </a:lnTo>
                <a:cubicBezTo>
                  <a:pt x="448014" y="198392"/>
                  <a:pt x="455964" y="205335"/>
                  <a:pt x="462920" y="214261"/>
                </a:cubicBezTo>
                <a:cubicBezTo>
                  <a:pt x="466895" y="218228"/>
                  <a:pt x="469876" y="222196"/>
                  <a:pt x="472858" y="227155"/>
                </a:cubicBezTo>
                <a:cubicBezTo>
                  <a:pt x="496707" y="260876"/>
                  <a:pt x="510619" y="301541"/>
                  <a:pt x="510619" y="346173"/>
                </a:cubicBezTo>
                <a:cubicBezTo>
                  <a:pt x="510619" y="390804"/>
                  <a:pt x="496707" y="432460"/>
                  <a:pt x="472858" y="466182"/>
                </a:cubicBezTo>
                <a:cubicBezTo>
                  <a:pt x="469876" y="470149"/>
                  <a:pt x="466895" y="475109"/>
                  <a:pt x="462920" y="479076"/>
                </a:cubicBezTo>
                <a:cubicBezTo>
                  <a:pt x="425159" y="524699"/>
                  <a:pt x="367523" y="553462"/>
                  <a:pt x="302931" y="553462"/>
                </a:cubicBezTo>
                <a:cubicBezTo>
                  <a:pt x="302931" y="553462"/>
                  <a:pt x="301937" y="553462"/>
                  <a:pt x="301937" y="553462"/>
                </a:cubicBezTo>
                <a:cubicBezTo>
                  <a:pt x="238339" y="553462"/>
                  <a:pt x="181697" y="524699"/>
                  <a:pt x="143935" y="479076"/>
                </a:cubicBezTo>
                <a:cubicBezTo>
                  <a:pt x="139961" y="475109"/>
                  <a:pt x="136979" y="470149"/>
                  <a:pt x="133998" y="466182"/>
                </a:cubicBezTo>
                <a:cubicBezTo>
                  <a:pt x="110149" y="432460"/>
                  <a:pt x="95243" y="390804"/>
                  <a:pt x="95243" y="346173"/>
                </a:cubicBezTo>
                <a:cubicBezTo>
                  <a:pt x="95243" y="301541"/>
                  <a:pt x="110149" y="260876"/>
                  <a:pt x="133998" y="227155"/>
                </a:cubicBezTo>
                <a:cubicBezTo>
                  <a:pt x="136979" y="222196"/>
                  <a:pt x="139961" y="218228"/>
                  <a:pt x="143935" y="214261"/>
                </a:cubicBezTo>
                <a:cubicBezTo>
                  <a:pt x="181697" y="168637"/>
                  <a:pt x="238339" y="139875"/>
                  <a:pt x="301937" y="138883"/>
                </a:cubicBezTo>
                <a:close/>
                <a:moveTo>
                  <a:pt x="308898" y="32810"/>
                </a:moveTo>
                <a:cubicBezTo>
                  <a:pt x="329756" y="32810"/>
                  <a:pt x="358560" y="36777"/>
                  <a:pt x="378425" y="40744"/>
                </a:cubicBezTo>
                <a:lnTo>
                  <a:pt x="372466" y="59587"/>
                </a:lnTo>
                <a:lnTo>
                  <a:pt x="355580" y="70495"/>
                </a:lnTo>
                <a:cubicBezTo>
                  <a:pt x="340682" y="68512"/>
                  <a:pt x="324790" y="66529"/>
                  <a:pt x="308898" y="66529"/>
                </a:cubicBezTo>
                <a:cubicBezTo>
                  <a:pt x="157925" y="66529"/>
                  <a:pt x="33770" y="189502"/>
                  <a:pt x="33770" y="341236"/>
                </a:cubicBezTo>
                <a:cubicBezTo>
                  <a:pt x="33770" y="440408"/>
                  <a:pt x="91378" y="522721"/>
                  <a:pt x="164878" y="575282"/>
                </a:cubicBezTo>
                <a:cubicBezTo>
                  <a:pt x="96344" y="575282"/>
                  <a:pt x="11919" y="459251"/>
                  <a:pt x="2980" y="391813"/>
                </a:cubicBezTo>
                <a:cubicBezTo>
                  <a:pt x="993" y="375946"/>
                  <a:pt x="0" y="359087"/>
                  <a:pt x="0" y="341236"/>
                </a:cubicBezTo>
                <a:cubicBezTo>
                  <a:pt x="0" y="171651"/>
                  <a:pt x="139054" y="32810"/>
                  <a:pt x="308898" y="32810"/>
                </a:cubicBezTo>
                <a:close/>
                <a:moveTo>
                  <a:pt x="504581" y="0"/>
                </a:moveTo>
                <a:cubicBezTo>
                  <a:pt x="504581" y="0"/>
                  <a:pt x="516502" y="3967"/>
                  <a:pt x="518489" y="14877"/>
                </a:cubicBezTo>
                <a:cubicBezTo>
                  <a:pt x="520476" y="25786"/>
                  <a:pt x="493654" y="103145"/>
                  <a:pt x="493654" y="103145"/>
                </a:cubicBezTo>
                <a:cubicBezTo>
                  <a:pt x="493654" y="103145"/>
                  <a:pt x="531403" y="125956"/>
                  <a:pt x="536370" y="128932"/>
                </a:cubicBezTo>
                <a:cubicBezTo>
                  <a:pt x="541337" y="131907"/>
                  <a:pt x="550277" y="138850"/>
                  <a:pt x="544317" y="153726"/>
                </a:cubicBezTo>
                <a:cubicBezTo>
                  <a:pt x="538356" y="168603"/>
                  <a:pt x="525442" y="161661"/>
                  <a:pt x="520476" y="160669"/>
                </a:cubicBezTo>
                <a:cubicBezTo>
                  <a:pt x="515509" y="159677"/>
                  <a:pt x="469813" y="133891"/>
                  <a:pt x="469813" y="133891"/>
                </a:cubicBezTo>
                <a:cubicBezTo>
                  <a:pt x="469813" y="133891"/>
                  <a:pt x="422131" y="195381"/>
                  <a:pt x="412197" y="200340"/>
                </a:cubicBezTo>
                <a:cubicBezTo>
                  <a:pt x="402263" y="205299"/>
                  <a:pt x="392329" y="193398"/>
                  <a:pt x="392329" y="193398"/>
                </a:cubicBezTo>
                <a:lnTo>
                  <a:pt x="441005" y="111080"/>
                </a:lnTo>
                <a:lnTo>
                  <a:pt x="402263" y="84302"/>
                </a:lnTo>
                <a:lnTo>
                  <a:pt x="369482" y="101162"/>
                </a:lnTo>
                <a:lnTo>
                  <a:pt x="357561" y="88269"/>
                </a:lnTo>
                <a:cubicBezTo>
                  <a:pt x="357561" y="88269"/>
                  <a:pt x="380409" y="72400"/>
                  <a:pt x="386369" y="64466"/>
                </a:cubicBezTo>
                <a:cubicBezTo>
                  <a:pt x="393323" y="55540"/>
                  <a:pt x="397296" y="20827"/>
                  <a:pt x="397296" y="20827"/>
                </a:cubicBezTo>
                <a:lnTo>
                  <a:pt x="411204" y="32729"/>
                </a:lnTo>
                <a:lnTo>
                  <a:pt x="412197" y="64466"/>
                </a:lnTo>
                <a:lnTo>
                  <a:pt x="458886" y="8430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92D050"/>
            </a:solidFill>
          </a:ln>
        </p:spPr>
      </p:sp>
      <p:sp>
        <p:nvSpPr>
          <p:cNvPr id="59" name="标题 1"/>
          <p:cNvSpPr txBox="1">
            <a:spLocks/>
          </p:cNvSpPr>
          <p:nvPr/>
        </p:nvSpPr>
        <p:spPr>
          <a:xfrm>
            <a:off x="109687" y="340288"/>
            <a:ext cx="12814213" cy="988056"/>
          </a:xfrm>
          <a:prstGeom prst="rect">
            <a:avLst/>
          </a:prstGeom>
        </p:spPr>
        <p:txBody>
          <a:bodyPr lIns="143991" tIns="71995" rIns="143991" bIns="71995"/>
          <a:lstStyle>
            <a:lvl1pPr indent="177620" algn="l" defTabSz="911886" rtl="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indent="177620" algn="l" defTabSz="911886" rtl="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黑体" pitchFamily="49" charset="-122"/>
                <a:ea typeface="楷体_GB2312" pitchFamily="49" charset="-122"/>
              </a:defRPr>
            </a:lvl2pPr>
            <a:lvl3pPr indent="177620" algn="l" defTabSz="911886" rtl="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黑体" pitchFamily="49" charset="-122"/>
                <a:ea typeface="楷体_GB2312" pitchFamily="49" charset="-122"/>
              </a:defRPr>
            </a:lvl3pPr>
            <a:lvl4pPr indent="177620" algn="l" defTabSz="911886" rtl="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黑体" pitchFamily="49" charset="-122"/>
                <a:ea typeface="楷体_GB2312" pitchFamily="49" charset="-122"/>
              </a:defRPr>
            </a:lvl4pPr>
            <a:lvl5pPr indent="177620" algn="l" defTabSz="911886" rtl="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chemeClr val="tx1"/>
                </a:solidFill>
                <a:latin typeface="黑体" pitchFamily="49" charset="-122"/>
                <a:ea typeface="楷体_GB2312" pitchFamily="49" charset="-122"/>
              </a:defRPr>
            </a:lvl5pPr>
            <a:lvl6pPr marL="456736" algn="just" defTabSz="911886" rtl="0" fontAlgn="base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913473" algn="just" defTabSz="911886" rtl="0" fontAlgn="base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1370208" algn="just" defTabSz="911886" rtl="0" fontAlgn="base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1826945" algn="just" defTabSz="911886" rtl="0" fontAlgn="base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3100" dirty="0" smtClean="0"/>
              <a:t>5G</a:t>
            </a:r>
            <a:r>
              <a:rPr lang="zh-CN" altLang="en-US" sz="3100" dirty="0" smtClean="0"/>
              <a:t>应用场景探索</a:t>
            </a:r>
            <a:endParaRPr lang="zh-CN" altLang="en-US" sz="3100" dirty="0"/>
          </a:p>
        </p:txBody>
      </p:sp>
    </p:spTree>
    <p:extLst>
      <p:ext uri="{BB962C8B-B14F-4D97-AF65-F5344CB8AC3E}">
        <p14:creationId xmlns:p14="http://schemas.microsoft.com/office/powerpoint/2010/main" val="27176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图表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810658"/>
              </p:ext>
            </p:extLst>
          </p:nvPr>
        </p:nvGraphicFramePr>
        <p:xfrm>
          <a:off x="1435897" y="2694761"/>
          <a:ext cx="8558615" cy="492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0120723" y="6746288"/>
            <a:ext cx="2083986" cy="632218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行业数字化空间 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（亿元 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58510" y="2169147"/>
            <a:ext cx="1405183" cy="399839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/>
          <a:p>
            <a:pPr algn="l"/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相关度</a:t>
            </a:r>
          </a:p>
        </p:txBody>
      </p:sp>
      <p:sp>
        <p:nvSpPr>
          <p:cNvPr id="37" name="文本框 1"/>
          <p:cNvSpPr txBox="1"/>
          <p:nvPr/>
        </p:nvSpPr>
        <p:spPr>
          <a:xfrm>
            <a:off x="6727605" y="3967744"/>
            <a:ext cx="1370343" cy="424061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工业制造</a:t>
            </a:r>
          </a:p>
        </p:txBody>
      </p:sp>
      <p:sp>
        <p:nvSpPr>
          <p:cNvPr id="38" name="文本框 1"/>
          <p:cNvSpPr txBox="1"/>
          <p:nvPr/>
        </p:nvSpPr>
        <p:spPr>
          <a:xfrm>
            <a:off x="4594476" y="3333204"/>
            <a:ext cx="1149696" cy="424061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新媒体</a:t>
            </a:r>
          </a:p>
        </p:txBody>
      </p:sp>
      <p:sp>
        <p:nvSpPr>
          <p:cNvPr id="39" name="文本框 1"/>
          <p:cNvSpPr txBox="1"/>
          <p:nvPr/>
        </p:nvSpPr>
        <p:spPr>
          <a:xfrm>
            <a:off x="5756868" y="5198165"/>
            <a:ext cx="1950996" cy="399839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政府、安防</a:t>
            </a:r>
          </a:p>
        </p:txBody>
      </p:sp>
      <p:sp>
        <p:nvSpPr>
          <p:cNvPr id="40" name="文本框 1"/>
          <p:cNvSpPr txBox="1"/>
          <p:nvPr/>
        </p:nvSpPr>
        <p:spPr>
          <a:xfrm>
            <a:off x="1966736" y="6520025"/>
            <a:ext cx="1149696" cy="399839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0553339" y="3512131"/>
            <a:ext cx="2388335" cy="893115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/>
          <a:p>
            <a:pPr algn="l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气泡大小：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使能的市场大小预测</a:t>
            </a:r>
          </a:p>
        </p:txBody>
      </p:sp>
      <p:sp>
        <p:nvSpPr>
          <p:cNvPr id="42" name="文本框 1"/>
          <p:cNvSpPr txBox="1"/>
          <p:nvPr/>
        </p:nvSpPr>
        <p:spPr>
          <a:xfrm>
            <a:off x="3532648" y="5453415"/>
            <a:ext cx="791564" cy="413723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</a:p>
        </p:txBody>
      </p:sp>
      <p:sp>
        <p:nvSpPr>
          <p:cNvPr id="43" name="文本框 1"/>
          <p:cNvSpPr txBox="1"/>
          <p:nvPr/>
        </p:nvSpPr>
        <p:spPr>
          <a:xfrm>
            <a:off x="2260894" y="5526329"/>
            <a:ext cx="1236579" cy="399839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能源电力</a:t>
            </a:r>
          </a:p>
        </p:txBody>
      </p:sp>
      <p:sp>
        <p:nvSpPr>
          <p:cNvPr id="44" name="文本框 1"/>
          <p:cNvSpPr txBox="1"/>
          <p:nvPr/>
        </p:nvSpPr>
        <p:spPr>
          <a:xfrm>
            <a:off x="4529205" y="6402033"/>
            <a:ext cx="1149696" cy="399839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</a:t>
            </a:r>
          </a:p>
        </p:txBody>
      </p:sp>
      <p:sp>
        <p:nvSpPr>
          <p:cNvPr id="45" name="圆角矩形标注 44"/>
          <p:cNvSpPr/>
          <p:nvPr/>
        </p:nvSpPr>
        <p:spPr>
          <a:xfrm>
            <a:off x="6480098" y="2695632"/>
            <a:ext cx="2486901" cy="861355"/>
          </a:xfrm>
          <a:prstGeom prst="wedgeRoundRectCallout">
            <a:avLst>
              <a:gd name="adj1" fmla="val 41617"/>
              <a:gd name="adj2" fmla="val 7738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28" tIns="53619" rIns="107228" bIns="53619" rtlCol="0" anchor="ctr"/>
          <a:lstStyle/>
          <a:p>
            <a:pPr algn="ctr"/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体量大、政策鼓励、转型需求旺盛</a:t>
            </a:r>
          </a:p>
        </p:txBody>
      </p:sp>
      <p:sp>
        <p:nvSpPr>
          <p:cNvPr id="46" name="圆角矩形标注 45"/>
          <p:cNvSpPr/>
          <p:nvPr/>
        </p:nvSpPr>
        <p:spPr>
          <a:xfrm>
            <a:off x="2058151" y="2713482"/>
            <a:ext cx="2440986" cy="861355"/>
          </a:xfrm>
          <a:prstGeom prst="wedgeRoundRectCallout">
            <a:avLst>
              <a:gd name="adj1" fmla="val 49330"/>
              <a:gd name="adj2" fmla="val 9248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28" tIns="53619" rIns="107228" bIns="53619" rtlCol="0" anchor="ctr"/>
          <a:lstStyle/>
          <a:p>
            <a:pPr algn="ctr"/>
            <a:r>
              <a:rPr lang="zh-CN" altLang="en-US" sz="1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融媒体趋势导致媒体采播需更加灵活，协同云服务市场更大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398927" y="1961805"/>
            <a:ext cx="9736092" cy="401431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/>
          <a:p>
            <a:pPr algn="ctr"/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以行业数字化为基准，先聚焦区域覆盖和业务发展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（协同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、云、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ICT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业务体系）</a:t>
            </a:r>
            <a:endParaRPr lang="zh-CN" alt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1"/>
          <p:cNvSpPr txBox="1"/>
          <p:nvPr/>
        </p:nvSpPr>
        <p:spPr>
          <a:xfrm>
            <a:off x="4078344" y="4366994"/>
            <a:ext cx="1149696" cy="399839"/>
          </a:xfrm>
          <a:prstGeom prst="rect">
            <a:avLst/>
          </a:prstGeom>
          <a:noFill/>
        </p:spPr>
        <p:txBody>
          <a:bodyPr wrap="square" lIns="107228" tIns="53619" rIns="107228" bIns="53619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</a:t>
            </a:r>
          </a:p>
        </p:txBody>
      </p:sp>
      <p:sp>
        <p:nvSpPr>
          <p:cNvPr id="2" name="矩形 1"/>
          <p:cNvSpPr/>
          <p:nvPr/>
        </p:nvSpPr>
        <p:spPr>
          <a:xfrm>
            <a:off x="769845" y="1365814"/>
            <a:ext cx="13524379" cy="461029"/>
          </a:xfrm>
          <a:prstGeom prst="rect">
            <a:avLst/>
          </a:prstGeom>
        </p:spPr>
        <p:txBody>
          <a:bodyPr wrap="square" lIns="90789" tIns="45405" rIns="90789" bIns="45405">
            <a:spAutoFit/>
          </a:bodyPr>
          <a:lstStyle/>
          <a:p>
            <a:pPr marL="340475" indent="-340475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媒体和工业制造是最高优先级考虑的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行业，以及旅游、安防、交通、教育、能源、医疗等行业。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7E4AEE1A-2865-4C46-A651-3D3E86C8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5G</a:t>
            </a:r>
            <a:r>
              <a:rPr lang="zh-CN" altLang="en-US" dirty="0">
                <a:solidFill>
                  <a:prstClr val="black"/>
                </a:solidFill>
              </a:rPr>
              <a:t>行业业务策略</a:t>
            </a:r>
            <a:r>
              <a:rPr lang="en-US" altLang="zh-CN" dirty="0" smtClean="0">
                <a:solidFill>
                  <a:prstClr val="black"/>
                </a:solidFill>
              </a:rPr>
              <a:t>—</a:t>
            </a:r>
            <a:r>
              <a:rPr lang="zh-CN" altLang="en-US" dirty="0" smtClean="0">
                <a:solidFill>
                  <a:prstClr val="black"/>
                </a:solidFill>
              </a:rPr>
              <a:t>行业全景图</a:t>
            </a:r>
            <a:r>
              <a:rPr lang="en-US" altLang="zh-CN" dirty="0" smtClean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298286" y="7592775"/>
            <a:ext cx="25506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+mn-lt"/>
              </a:rPr>
              <a:t>5G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行业场景全景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图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9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subTitle" idx="4294967295"/>
          </p:nvPr>
        </p:nvSpPr>
        <p:spPr>
          <a:xfrm>
            <a:off x="0" y="1399990"/>
            <a:ext cx="12680950" cy="538163"/>
          </a:xfrm>
          <a:prstGeom prst="rect">
            <a:avLst/>
          </a:prstGeom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新媒体领域：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使能媒体行业，更加灵活、高效</a:t>
            </a:r>
          </a:p>
        </p:txBody>
      </p:sp>
      <p:sp>
        <p:nvSpPr>
          <p:cNvPr id="3" name="矩形 2"/>
          <p:cNvSpPr/>
          <p:nvPr/>
        </p:nvSpPr>
        <p:spPr>
          <a:xfrm>
            <a:off x="1652508" y="2161332"/>
            <a:ext cx="3004229" cy="1084088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533" y="3342264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58651" y="2026557"/>
            <a:ext cx="1587191" cy="634815"/>
          </a:xfrm>
          <a:prstGeom prst="rect">
            <a:avLst/>
          </a:prstGeom>
          <a:noFill/>
        </p:spPr>
        <p:txBody>
          <a:bodyPr wrap="square" lIns="107976" tIns="53988" rIns="107976" bIns="53988" rtlCol="0">
            <a:spAutoFit/>
          </a:bodyPr>
          <a:lstStyle/>
          <a:p>
            <a:pPr algn="ctr" defTabSz="1079852">
              <a:lnSpc>
                <a:spcPts val="4062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内容创造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24486" y="2017059"/>
            <a:ext cx="1563502" cy="634815"/>
          </a:xfrm>
          <a:prstGeom prst="rect">
            <a:avLst/>
          </a:prstGeom>
          <a:noFill/>
        </p:spPr>
        <p:txBody>
          <a:bodyPr wrap="square" lIns="107976" tIns="53988" rIns="107976" bIns="53988" rtlCol="0">
            <a:spAutoFit/>
          </a:bodyPr>
          <a:lstStyle/>
          <a:p>
            <a:pPr algn="ctr" defTabSz="1079852">
              <a:lnSpc>
                <a:spcPts val="4062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内容后期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13895" y="2017059"/>
            <a:ext cx="1878172" cy="576594"/>
          </a:xfrm>
          <a:prstGeom prst="rect">
            <a:avLst/>
          </a:prstGeom>
          <a:noFill/>
        </p:spPr>
        <p:txBody>
          <a:bodyPr wrap="square" lIns="107976" tIns="53988" rIns="107976" bIns="53988" rtlCol="0">
            <a:spAutoFit/>
          </a:bodyPr>
          <a:lstStyle/>
          <a:p>
            <a:pPr algn="ctr" defTabSz="1079852">
              <a:lnSpc>
                <a:spcPts val="4062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内容分发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758204" y="2017059"/>
            <a:ext cx="1822151" cy="653606"/>
          </a:xfrm>
          <a:prstGeom prst="rect">
            <a:avLst/>
          </a:prstGeom>
          <a:noFill/>
        </p:spPr>
        <p:txBody>
          <a:bodyPr wrap="square" lIns="107976" tIns="53988" rIns="107976" bIns="53988" rtlCol="0">
            <a:spAutoFit/>
          </a:bodyPr>
          <a:lstStyle/>
          <a:p>
            <a:pPr algn="ctr" defTabSz="1079852">
              <a:lnSpc>
                <a:spcPts val="4062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内容消费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08274" y="4834608"/>
            <a:ext cx="1054127" cy="419175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11" algn="ctr" defTabSz="1402599">
              <a:tabLst>
                <a:tab pos="1426950" algn="ctr"/>
              </a:tabLs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互联网</a:t>
            </a:r>
          </a:p>
        </p:txBody>
      </p:sp>
      <p:sp>
        <p:nvSpPr>
          <p:cNvPr id="10" name="矩形 9"/>
          <p:cNvSpPr/>
          <p:nvPr/>
        </p:nvSpPr>
        <p:spPr>
          <a:xfrm>
            <a:off x="1619532" y="4501906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20679" y="5961699"/>
            <a:ext cx="991604" cy="419175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11" algn="ctr" defTabSz="1402599">
              <a:tabLst>
                <a:tab pos="1426950" algn="ctr"/>
              </a:tabLs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电影</a:t>
            </a:r>
          </a:p>
        </p:txBody>
      </p:sp>
      <p:sp>
        <p:nvSpPr>
          <p:cNvPr id="13" name="矩形 12"/>
          <p:cNvSpPr/>
          <p:nvPr/>
        </p:nvSpPr>
        <p:spPr>
          <a:xfrm>
            <a:off x="1652508" y="2583471"/>
            <a:ext cx="1425675" cy="304660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52508" y="2928774"/>
            <a:ext cx="1425675" cy="31664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62012" y="2569554"/>
            <a:ext cx="1494725" cy="67586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71363" y="2534884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直播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11898" y="2711690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重编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70989" y="2885986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录播</a:t>
            </a:r>
          </a:p>
        </p:txBody>
      </p:sp>
      <p:sp>
        <p:nvSpPr>
          <p:cNvPr id="20" name="矩形 19"/>
          <p:cNvSpPr/>
          <p:nvPr/>
        </p:nvSpPr>
        <p:spPr>
          <a:xfrm>
            <a:off x="4771197" y="2606159"/>
            <a:ext cx="1425675" cy="304660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71197" y="2951462"/>
            <a:ext cx="1425675" cy="31664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0701" y="2592242"/>
            <a:ext cx="1494725" cy="67586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90052" y="2557572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导播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30587" y="2734378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制编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89678" y="2908674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聚合</a:t>
            </a:r>
          </a:p>
        </p:txBody>
      </p:sp>
      <p:sp>
        <p:nvSpPr>
          <p:cNvPr id="27" name="矩形 26"/>
          <p:cNvSpPr/>
          <p:nvPr/>
        </p:nvSpPr>
        <p:spPr>
          <a:xfrm>
            <a:off x="7868355" y="2644587"/>
            <a:ext cx="1425675" cy="304660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68355" y="2989890"/>
            <a:ext cx="1425675" cy="31664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77859" y="2630670"/>
            <a:ext cx="1494725" cy="67586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087210" y="2596000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审核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527745" y="2772806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播出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86836" y="2947102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分发</a:t>
            </a:r>
          </a:p>
        </p:txBody>
      </p:sp>
      <p:sp>
        <p:nvSpPr>
          <p:cNvPr id="34" name="矩形 33"/>
          <p:cNvSpPr/>
          <p:nvPr/>
        </p:nvSpPr>
        <p:spPr>
          <a:xfrm>
            <a:off x="11014014" y="2615632"/>
            <a:ext cx="1425675" cy="304660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014014" y="2960935"/>
            <a:ext cx="1425675" cy="31664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523518" y="2601715"/>
            <a:ext cx="1494725" cy="675865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79852">
              <a:defRPr/>
            </a:pPr>
            <a:endParaRPr lang="zh-CN" altLang="en-US" sz="2800" ker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232869" y="2567045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en-US" altLang="zh-CN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2C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73404" y="2743851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衍生品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1232495" y="2918147"/>
            <a:ext cx="10994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079852">
              <a:defRPr/>
            </a:pPr>
            <a:r>
              <a:rPr lang="en-US" altLang="zh-CN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2B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62097" y="2161333"/>
            <a:ext cx="2998460" cy="1092471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59256" y="2161332"/>
            <a:ext cx="3013329" cy="1145204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004914" y="2161333"/>
            <a:ext cx="3013329" cy="1108046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29936" y="5681400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13476" y="3385233"/>
            <a:ext cx="1167445" cy="951823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3476" y="4515795"/>
            <a:ext cx="1167445" cy="951823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5880" y="5665264"/>
            <a:ext cx="1167445" cy="951823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876143" y="3280322"/>
            <a:ext cx="2702553" cy="10939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传输：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直播多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路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回传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直连公有云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边缘计算帧同步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直播端到台解决方案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876143" y="4674820"/>
            <a:ext cx="2702553" cy="625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传输：直播、录播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回传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云：直连云，实现存储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95398" y="5858664"/>
            <a:ext cx="2702553" cy="625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回传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云上存储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751694" y="3342264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51693" y="4501906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762096" y="5681400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771197" y="3306151"/>
            <a:ext cx="2989359" cy="11242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传输：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local 5G</a:t>
            </a: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云：导播、剪辑、制作、混合云组网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边缘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、边缘计算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73292" y="4677312"/>
            <a:ext cx="2702553" cy="625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云：云编辑、云制作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边缘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远程下载编辑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859015" y="3355616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883853" y="4501906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94258" y="5681400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1016014" y="3342264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1016013" y="4501906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1026418" y="5681400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970080" y="3506464"/>
            <a:ext cx="2902504" cy="8476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AI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审片：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内容、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技术审核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云：私有云的播出控制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内容分发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087209" y="5840488"/>
            <a:ext cx="2702553" cy="625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广告制作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精准投放和投后分析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970080" y="4434701"/>
            <a:ext cx="2702553" cy="11242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AI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审片：内容审核、技术审核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云：私有云的播出控制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内容分发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1194744" y="4700495"/>
            <a:ext cx="1718985" cy="625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互联网衍生品制销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1233413" y="6034875"/>
            <a:ext cx="2702553" cy="3552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互联网衍生品制销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954961" y="5840488"/>
            <a:ext cx="2702553" cy="625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云渲染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云端后期制作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内容占位符 2"/>
          <p:cNvSpPr txBox="1">
            <a:spLocks/>
          </p:cNvSpPr>
          <p:nvPr/>
        </p:nvSpPr>
        <p:spPr>
          <a:xfrm>
            <a:off x="420678" y="3727626"/>
            <a:ext cx="1054127" cy="419175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11" algn="ctr" defTabSz="1402599">
              <a:tabLst>
                <a:tab pos="1426950" algn="ctr"/>
              </a:tabLs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电视台</a:t>
            </a:r>
          </a:p>
        </p:txBody>
      </p:sp>
      <p:sp>
        <p:nvSpPr>
          <p:cNvPr id="93" name="内容占位符 2"/>
          <p:cNvSpPr txBox="1">
            <a:spLocks/>
          </p:cNvSpPr>
          <p:nvPr/>
        </p:nvSpPr>
        <p:spPr>
          <a:xfrm>
            <a:off x="450764" y="7003667"/>
            <a:ext cx="904061" cy="419175"/>
          </a:xfrm>
          <a:prstGeom prst="rect">
            <a:avLst/>
          </a:prstGeom>
        </p:spPr>
        <p:txBody>
          <a:bodyPr lIns="0" tIns="0" rIns="0" bIns="0"/>
          <a:lstStyle>
            <a:lvl1pPr marL="12373" indent="0" algn="l" defTabSz="118779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11" algn="ctr" defTabSz="1402599">
              <a:tabLst>
                <a:tab pos="1426950" algn="ctr"/>
              </a:tabLs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垂直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marL="14611" algn="ctr" defTabSz="1402599">
              <a:tabLst>
                <a:tab pos="1426950" algn="ctr"/>
              </a:tabLs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行业</a:t>
            </a:r>
          </a:p>
        </p:txBody>
      </p:sp>
      <p:sp>
        <p:nvSpPr>
          <p:cNvPr id="94" name="矩形 93"/>
          <p:cNvSpPr/>
          <p:nvPr/>
        </p:nvSpPr>
        <p:spPr>
          <a:xfrm>
            <a:off x="1625126" y="6854482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19071" y="6863079"/>
            <a:ext cx="1167445" cy="951823"/>
          </a:xfrm>
          <a:prstGeom prst="rect">
            <a:avLst/>
          </a:prstGeom>
          <a:noFill/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757287" y="6854482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889449" y="6854482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1021608" y="6854482"/>
            <a:ext cx="3039205" cy="10120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852">
              <a:defRPr/>
            </a:pPr>
            <a:endParaRPr lang="zh-CN" altLang="en-US" sz="2800" ker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888591" y="7026370"/>
            <a:ext cx="2702553" cy="625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回传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云上存储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995559" y="7161363"/>
            <a:ext cx="2702553" cy="3552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7976" tIns="53988" rIns="107976" bIns="53988" rtlCol="0" anchor="ctr">
            <a:spAutoFit/>
          </a:bodyPr>
          <a:lstStyle/>
          <a:p>
            <a:pPr marL="103103" indent="-103103" defTabSz="1079852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云导播、云剪辑、制作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副标题 2"/>
          <p:cNvSpPr txBox="1">
            <a:spLocks/>
          </p:cNvSpPr>
          <p:nvPr/>
        </p:nvSpPr>
        <p:spPr>
          <a:xfrm>
            <a:off x="313476" y="430586"/>
            <a:ext cx="12680950" cy="44319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8060" indent="-268060" algn="l" defTabSz="1072269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204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342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6467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2607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8742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4874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013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144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微软雅黑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3200" b="1" dirty="0" smtClean="0">
                <a:latin typeface="微软雅黑" pitchFamily="34" charset="-122"/>
                <a:ea typeface="微软雅黑" panose="020B0503020204020204" pitchFamily="34" charset="-122"/>
              </a:rPr>
              <a:t>行业业务策略</a:t>
            </a:r>
            <a:r>
              <a:rPr lang="en-US" altLang="zh-CN" sz="3200" b="1" dirty="0" smtClean="0">
                <a:latin typeface="微软雅黑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latin typeface="微软雅黑" pitchFamily="34" charset="-122"/>
                <a:ea typeface="微软雅黑" panose="020B0503020204020204" pitchFamily="34" charset="-122"/>
              </a:rPr>
              <a:t>新媒体</a:t>
            </a:r>
            <a:endParaRPr lang="zh-CN" altLang="en-US" sz="3200" b="1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9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subTitle" idx="4294967295"/>
          </p:nvPr>
        </p:nvSpPr>
        <p:spPr>
          <a:xfrm>
            <a:off x="0" y="1314450"/>
            <a:ext cx="12680950" cy="762000"/>
          </a:xfrm>
          <a:prstGeom prst="rect">
            <a:avLst/>
          </a:prstGeom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工业互联网：无线化、安全和可靠</a:t>
            </a:r>
          </a:p>
        </p:txBody>
      </p:sp>
      <p:sp>
        <p:nvSpPr>
          <p:cNvPr id="94" name="矩形 93"/>
          <p:cNvSpPr/>
          <p:nvPr/>
        </p:nvSpPr>
        <p:spPr>
          <a:xfrm>
            <a:off x="578041" y="5448269"/>
            <a:ext cx="13050916" cy="17004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>
              <a:defRPr/>
            </a:pPr>
            <a:endParaRPr lang="zh-CN" altLang="en-US" sz="19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63762" y="7181787"/>
            <a:ext cx="13065192" cy="566696"/>
          </a:xfrm>
          <a:prstGeom prst="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976" tIns="53988" rIns="107976" bIns="53988" rtlCol="0" anchor="ctr"/>
          <a:lstStyle/>
          <a:p>
            <a:pPr algn="ctr" defTabSz="1079759">
              <a:defRPr/>
            </a:pPr>
            <a:endParaRPr lang="zh-CN" altLang="en-US" sz="21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6" name="表格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46507"/>
              </p:ext>
            </p:extLst>
          </p:nvPr>
        </p:nvGraphicFramePr>
        <p:xfrm>
          <a:off x="654385" y="1881962"/>
          <a:ext cx="12974572" cy="2166701"/>
        </p:xfrm>
        <a:graphic>
          <a:graphicData uri="http://schemas.openxmlformats.org/drawingml/2006/table">
            <a:tbl>
              <a:tblPr/>
              <a:tblGrid>
                <a:gridCol w="1753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3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5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5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5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65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652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7056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运动控制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C2C</a:t>
                      </a:r>
                    </a:p>
                    <a:p>
                      <a:pPr algn="ctr" rtl="0" fontAlgn="ctr"/>
                      <a:r>
                        <a:rPr lang="zh-CN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机器间控制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移动面</a:t>
                      </a:r>
                      <a:r>
                        <a:rPr lang="zh-CN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板</a:t>
                      </a:r>
                      <a:endParaRPr lang="en-US" altLang="zh-CN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带安全控制）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移动机器人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大规模连接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工业</a:t>
                      </a:r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AR</a:t>
                      </a:r>
                      <a:r>
                        <a:rPr lang="zh-CN" alt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及监控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139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工厂自动化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i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i="0" u="none" strike="noStrike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139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过程自动化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151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HMI</a:t>
                      </a:r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和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IT</a:t>
                      </a:r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5108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物流和仓储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108"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监控与维护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 2" panose="05020102010507070707" pitchFamily="18" charset="2"/>
                        </a:rPr>
                        <a:t>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593900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1877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781699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375598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9694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563396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157297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751195" algn="l" defTabSz="1187798" rtl="0" eaLnBrk="1" latinLnBrk="0" hangingPunct="1">
                        <a:defRPr sz="2338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11245" marR="11245" marT="112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7" name="图片 9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809" y="4215138"/>
            <a:ext cx="1673477" cy="108145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614" y="4254566"/>
            <a:ext cx="1510554" cy="1045631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97" y="4208933"/>
            <a:ext cx="1616621" cy="1100807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797" y="4194942"/>
            <a:ext cx="1552354" cy="1093692"/>
          </a:xfrm>
          <a:prstGeom prst="rect">
            <a:avLst/>
          </a:pr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990" y="4191005"/>
            <a:ext cx="1546519" cy="1093692"/>
          </a:xfrm>
          <a:prstGeom prst="rect">
            <a:avLst/>
          </a:prstGeom>
        </p:spPr>
      </p:pic>
      <p:sp>
        <p:nvSpPr>
          <p:cNvPr id="102" name="矩形 101"/>
          <p:cNvSpPr/>
          <p:nvPr/>
        </p:nvSpPr>
        <p:spPr>
          <a:xfrm>
            <a:off x="2271180" y="5551562"/>
            <a:ext cx="1930687" cy="1199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107976" tIns="53988" rIns="107976" bIns="53988">
            <a:spAutoFit/>
          </a:bodyPr>
          <a:lstStyle/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包括移动和旋转组成部分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减少磨损、降低部署成本和维护成本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2452101" y="7310577"/>
            <a:ext cx="1845025" cy="386029"/>
          </a:xfrm>
          <a:prstGeom prst="rect">
            <a:avLst/>
          </a:prstGeom>
          <a:noFill/>
        </p:spPr>
        <p:txBody>
          <a:bodyPr wrap="square" lIns="107976" tIns="53988" rIns="107976" bIns="53988">
            <a:spAutoFit/>
          </a:bodyPr>
          <a:lstStyle/>
          <a:p>
            <a:pPr algn="ctr">
              <a:defRPr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eMBB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uRLLC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319946" y="5511738"/>
            <a:ext cx="1840328" cy="160527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107976" tIns="53988" rIns="107976" bIns="53988">
            <a:spAutoFit/>
          </a:bodyPr>
          <a:lstStyle/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多控制器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多台独立机器间协助完成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7323" marR="65214" indent="-337323">
              <a:lnSpc>
                <a:spcPct val="992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高效率和零停机，低时延和高稳定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可靠是刚需</a:t>
            </a:r>
          </a:p>
        </p:txBody>
      </p:sp>
      <p:sp>
        <p:nvSpPr>
          <p:cNvPr id="112" name="矩形 111"/>
          <p:cNvSpPr/>
          <p:nvPr/>
        </p:nvSpPr>
        <p:spPr>
          <a:xfrm>
            <a:off x="644342" y="5899577"/>
            <a:ext cx="1733273" cy="7631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107976" tIns="53988" rIns="107976" bIns="53988">
            <a:spAutoFit/>
          </a:bodyPr>
          <a:lstStyle/>
          <a:p>
            <a:pPr algn="ctr">
              <a:defRPr/>
            </a:pPr>
            <a:r>
              <a:rPr lang="en-US" altLang="zh-CN" sz="21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 CASE</a:t>
            </a:r>
          </a:p>
          <a:p>
            <a:pPr algn="ctr">
              <a:defRPr/>
            </a:pPr>
            <a:r>
              <a:rPr lang="zh-CN" altLang="en-US" sz="21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</a:p>
        </p:txBody>
      </p:sp>
      <p:sp>
        <p:nvSpPr>
          <p:cNvPr id="113" name="矩形 112"/>
          <p:cNvSpPr/>
          <p:nvPr/>
        </p:nvSpPr>
        <p:spPr>
          <a:xfrm>
            <a:off x="624723" y="7270568"/>
            <a:ext cx="1727413" cy="478362"/>
          </a:xfrm>
          <a:prstGeom prst="rect">
            <a:avLst/>
          </a:prstGeom>
          <a:noFill/>
        </p:spPr>
        <p:txBody>
          <a:bodyPr wrap="square" lIns="107976" tIns="53988" rIns="107976" bIns="53988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诉求</a:t>
            </a:r>
          </a:p>
        </p:txBody>
      </p:sp>
      <p:sp>
        <p:nvSpPr>
          <p:cNvPr id="114" name="矩形 113"/>
          <p:cNvSpPr/>
          <p:nvPr/>
        </p:nvSpPr>
        <p:spPr>
          <a:xfrm>
            <a:off x="6181204" y="5484077"/>
            <a:ext cx="1657481" cy="140169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107976" tIns="53988" rIns="107976" bIns="53988">
            <a:spAutoFit/>
          </a:bodyPr>
          <a:lstStyle/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带安全按键的控制面板是人机交互的关键设备，现有部署成本高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可移动性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729223" y="7301882"/>
            <a:ext cx="2299553" cy="386029"/>
          </a:xfrm>
          <a:prstGeom prst="rect">
            <a:avLst/>
          </a:prstGeom>
          <a:noFill/>
        </p:spPr>
        <p:txBody>
          <a:bodyPr wrap="square" lIns="107976" tIns="53988" rIns="107976" bIns="53988">
            <a:spAutoFit/>
          </a:bodyPr>
          <a:lstStyle/>
          <a:p>
            <a:pPr>
              <a:defRPr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uRLLC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9860418" y="5499284"/>
            <a:ext cx="1880251" cy="16357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107976" tIns="53988" rIns="107976" bIns="53988">
            <a:spAutoFit/>
          </a:bodyPr>
          <a:lstStyle/>
          <a:p>
            <a:pPr marL="337425" indent="-337425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基于云技术的应用创新大幅增加连接终端数量和密度</a:t>
            </a:r>
          </a:p>
          <a:p>
            <a:pPr marL="337425" indent="-337425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长距离、恶劣传播环境、工业安全</a:t>
            </a:r>
          </a:p>
        </p:txBody>
      </p:sp>
      <p:sp>
        <p:nvSpPr>
          <p:cNvPr id="117" name="矩形 116"/>
          <p:cNvSpPr/>
          <p:nvPr/>
        </p:nvSpPr>
        <p:spPr>
          <a:xfrm>
            <a:off x="10381106" y="7301882"/>
            <a:ext cx="2187018" cy="386029"/>
          </a:xfrm>
          <a:prstGeom prst="rect">
            <a:avLst/>
          </a:prstGeom>
          <a:noFill/>
        </p:spPr>
        <p:txBody>
          <a:bodyPr wrap="square" lIns="107976" tIns="53988" rIns="107976" bIns="53988">
            <a:spAutoFit/>
          </a:bodyPr>
          <a:lstStyle/>
          <a:p>
            <a:pPr>
              <a:defRPr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mMTC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8182615" y="7310577"/>
            <a:ext cx="2027411" cy="386029"/>
          </a:xfrm>
          <a:prstGeom prst="rect">
            <a:avLst/>
          </a:prstGeom>
          <a:noFill/>
        </p:spPr>
        <p:txBody>
          <a:bodyPr wrap="square" lIns="107976" tIns="53988" rIns="107976" bIns="53988">
            <a:spAutoFit/>
          </a:bodyPr>
          <a:lstStyle/>
          <a:p>
            <a:pPr>
              <a:defRPr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eMBB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uRLLC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8046041" y="5494385"/>
            <a:ext cx="1689457" cy="163570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107976" tIns="53988" rIns="107976" bIns="53988">
            <a:spAutoFit/>
          </a:bodyPr>
          <a:lstStyle/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自动导引车（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AGV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远程监控机器人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7323" indent="-337323">
              <a:buFont typeface="Wingdings" panose="05000000000000000000" pitchFamily="2" charset="2"/>
              <a:buChar char="l"/>
              <a:defRPr/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移动性、低时延、高可靠与确定性传输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553" y="4224363"/>
            <a:ext cx="1619549" cy="1093692"/>
          </a:xfrm>
          <a:prstGeom prst="rect">
            <a:avLst/>
          </a:prstGeom>
        </p:spPr>
      </p:pic>
      <p:sp>
        <p:nvSpPr>
          <p:cNvPr id="121" name="矩形 120"/>
          <p:cNvSpPr/>
          <p:nvPr/>
        </p:nvSpPr>
        <p:spPr>
          <a:xfrm>
            <a:off x="11719929" y="5452725"/>
            <a:ext cx="1843418" cy="163527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107976" tIns="53988" rIns="107976" bIns="53988">
            <a:spAutoFit/>
          </a:bodyPr>
          <a:lstStyle/>
          <a:p>
            <a:pPr marL="337425" indent="-337425">
              <a:buFont typeface="Wingdings" panose="05000000000000000000" pitchFamily="2" charset="2"/>
              <a:buChar char="l"/>
              <a:defRPr/>
            </a:pP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不断增加的工业穿戴设备应用，需要广域、大带宽，低时延</a:t>
            </a:r>
          </a:p>
          <a:p>
            <a:pPr marL="337425" indent="-337425">
              <a:buFont typeface="Wingdings" panose="05000000000000000000" pitchFamily="2" charset="2"/>
              <a:buChar char="l"/>
              <a:defRPr/>
            </a:pPr>
            <a:endParaRPr lang="en-US" altLang="zh-CN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12208333" y="7301882"/>
            <a:ext cx="1169582" cy="386029"/>
          </a:xfrm>
          <a:prstGeom prst="rect">
            <a:avLst/>
          </a:prstGeom>
          <a:noFill/>
        </p:spPr>
        <p:txBody>
          <a:bodyPr wrap="square" lIns="107976" tIns="53988" rIns="107976" bIns="53988">
            <a:spAutoFit/>
          </a:bodyPr>
          <a:lstStyle/>
          <a:p>
            <a:pPr>
              <a:defRPr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eMBB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616761" y="7301882"/>
            <a:ext cx="2027411" cy="386029"/>
          </a:xfrm>
          <a:prstGeom prst="rect">
            <a:avLst/>
          </a:prstGeom>
          <a:noFill/>
        </p:spPr>
        <p:txBody>
          <a:bodyPr wrap="square" lIns="107976" tIns="53988" rIns="107976" bIns="53988">
            <a:spAutoFit/>
          </a:bodyPr>
          <a:lstStyle/>
          <a:p>
            <a:pPr>
              <a:defRPr/>
            </a:pP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uRLLC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4297126" y="3822962"/>
            <a:ext cx="0" cy="408160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25" name="直接连接符 124"/>
          <p:cNvCxnSpPr/>
          <p:nvPr/>
        </p:nvCxnSpPr>
        <p:spPr>
          <a:xfrm>
            <a:off x="6164844" y="3667080"/>
            <a:ext cx="0" cy="4251667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26" name="直接连接符 125"/>
          <p:cNvCxnSpPr/>
          <p:nvPr/>
        </p:nvCxnSpPr>
        <p:spPr>
          <a:xfrm>
            <a:off x="8024386" y="3667080"/>
            <a:ext cx="0" cy="420915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27" name="直接连接符 126"/>
          <p:cNvCxnSpPr/>
          <p:nvPr/>
        </p:nvCxnSpPr>
        <p:spPr>
          <a:xfrm>
            <a:off x="9894839" y="3737986"/>
            <a:ext cx="0" cy="416663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28" name="直接连接符 127"/>
          <p:cNvCxnSpPr/>
          <p:nvPr/>
        </p:nvCxnSpPr>
        <p:spPr>
          <a:xfrm>
            <a:off x="11754382" y="3765261"/>
            <a:ext cx="0" cy="4124117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129" name="图片 1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42" y="4151956"/>
            <a:ext cx="1743599" cy="1184459"/>
          </a:xfrm>
          <a:prstGeom prst="rect">
            <a:avLst/>
          </a:prstGeom>
        </p:spPr>
      </p:pic>
      <p:grpSp>
        <p:nvGrpSpPr>
          <p:cNvPr id="130" name="组合 129"/>
          <p:cNvGrpSpPr/>
          <p:nvPr/>
        </p:nvGrpSpPr>
        <p:grpSpPr>
          <a:xfrm>
            <a:off x="1667412" y="4273052"/>
            <a:ext cx="528005" cy="521838"/>
            <a:chOff x="-1538362" y="603107"/>
            <a:chExt cx="447154" cy="441854"/>
          </a:xfrm>
        </p:grpSpPr>
        <p:sp>
          <p:nvSpPr>
            <p:cNvPr id="131" name="椭圆 130"/>
            <p:cNvSpPr/>
            <p:nvPr/>
          </p:nvSpPr>
          <p:spPr>
            <a:xfrm>
              <a:off x="-1538362" y="603107"/>
              <a:ext cx="446542" cy="441854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FFC000"/>
              </a:solidFill>
              <a:round/>
            </a:ln>
          </p:spPr>
          <p:txBody>
            <a:bodyPr wrap="none" lIns="121601" tIns="60801" rIns="121601" bIns="60801" anchor="ctr"/>
            <a:lstStyle/>
            <a:p>
              <a:pPr defTabSz="1435876">
                <a:defRPr/>
              </a:pPr>
              <a:endParaRPr lang="zh-CN" altLang="en-US" sz="2400" ker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32" name="图片 131" descr="5G-logo_500px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04738" y="603107"/>
              <a:ext cx="413530" cy="413422"/>
            </a:xfrm>
            <a:prstGeom prst="rect">
              <a:avLst/>
            </a:prstGeom>
            <a:noFill/>
          </p:spPr>
        </p:pic>
      </p:grpSp>
      <p:cxnSp>
        <p:nvCxnSpPr>
          <p:cNvPr id="133" name="直接连接符 132"/>
          <p:cNvCxnSpPr/>
          <p:nvPr/>
        </p:nvCxnSpPr>
        <p:spPr>
          <a:xfrm>
            <a:off x="2377614" y="3765261"/>
            <a:ext cx="0" cy="4081600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37" name="副标题 2"/>
          <p:cNvSpPr txBox="1">
            <a:spLocks/>
          </p:cNvSpPr>
          <p:nvPr/>
        </p:nvSpPr>
        <p:spPr>
          <a:xfrm>
            <a:off x="313476" y="430586"/>
            <a:ext cx="12680950" cy="44319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68060" indent="-268060" algn="l" defTabSz="1072269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204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342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6467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2607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8742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4874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013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144" indent="-268060" algn="l" defTabSz="1072269" rtl="0" eaLnBrk="1" latinLnBrk="0" hangingPunct="1">
              <a:lnSpc>
                <a:spcPct val="90000"/>
              </a:lnSpc>
              <a:spcBef>
                <a:spcPts val="58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latin typeface="微软雅黑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3200" b="1" dirty="0" smtClean="0">
                <a:latin typeface="微软雅黑" pitchFamily="34" charset="-122"/>
                <a:ea typeface="微软雅黑" panose="020B0503020204020204" pitchFamily="34" charset="-122"/>
              </a:rPr>
              <a:t>行业业务策略</a:t>
            </a:r>
            <a:r>
              <a:rPr lang="en-US" altLang="zh-CN" sz="3200" b="1" dirty="0" smtClean="0">
                <a:latin typeface="微软雅黑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latin typeface="微软雅黑" pitchFamily="34" charset="-122"/>
                <a:ea typeface="微软雅黑" panose="020B0503020204020204" pitchFamily="34" charset="-122"/>
              </a:rPr>
              <a:t>工业互联网</a:t>
            </a:r>
            <a:endParaRPr lang="zh-CN" altLang="en-US" sz="3200" b="1" dirty="0"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8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8" y="2283586"/>
            <a:ext cx="2052384" cy="159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070870" y="1834745"/>
            <a:ext cx="8128001" cy="2743901"/>
            <a:chOff x="2888708" y="2219932"/>
            <a:chExt cx="9722392" cy="3227124"/>
          </a:xfrm>
        </p:grpSpPr>
        <p:sp>
          <p:nvSpPr>
            <p:cNvPr id="27" name="文本框 38"/>
            <p:cNvSpPr txBox="1"/>
            <p:nvPr/>
          </p:nvSpPr>
          <p:spPr>
            <a:xfrm>
              <a:off x="3419745" y="3889302"/>
              <a:ext cx="3171887" cy="1248004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en-US" altLang="zh-CN" sz="3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  <a:p>
              <a:pPr algn="ctr"/>
              <a:r>
                <a: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特大城市</a:t>
              </a:r>
            </a:p>
          </p:txBody>
        </p:sp>
        <p:sp>
          <p:nvSpPr>
            <p:cNvPr id="28" name="文本框 39"/>
            <p:cNvSpPr txBox="1"/>
            <p:nvPr/>
          </p:nvSpPr>
          <p:spPr>
            <a:xfrm>
              <a:off x="6768450" y="3850875"/>
              <a:ext cx="2027476" cy="1248004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en-US" altLang="zh-CN" sz="3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</a:t>
              </a:r>
            </a:p>
            <a:p>
              <a:pPr algn="ctr"/>
              <a:r>
                <a: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大城市</a:t>
              </a:r>
            </a:p>
          </p:txBody>
        </p:sp>
        <p:sp>
          <p:nvSpPr>
            <p:cNvPr id="29" name="文本框 40"/>
            <p:cNvSpPr txBox="1"/>
            <p:nvPr/>
          </p:nvSpPr>
          <p:spPr>
            <a:xfrm>
              <a:off x="9173571" y="3825809"/>
              <a:ext cx="3171887" cy="1248004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en-US" altLang="zh-CN" sz="31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</a:p>
            <a:p>
              <a:pPr algn="ctr"/>
              <a:r>
                <a: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行业客户</a:t>
              </a:r>
            </a:p>
          </p:txBody>
        </p:sp>
        <p:sp>
          <p:nvSpPr>
            <p:cNvPr id="30" name="文本框 41"/>
            <p:cNvSpPr txBox="1"/>
            <p:nvPr/>
          </p:nvSpPr>
          <p:spPr>
            <a:xfrm>
              <a:off x="2888708" y="4767893"/>
              <a:ext cx="4172443" cy="640443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城区连续覆盖</a:t>
              </a:r>
            </a:p>
          </p:txBody>
        </p:sp>
        <p:sp>
          <p:nvSpPr>
            <p:cNvPr id="31" name="文本框 42"/>
            <p:cNvSpPr txBox="1"/>
            <p:nvPr/>
          </p:nvSpPr>
          <p:spPr>
            <a:xfrm>
              <a:off x="6175422" y="4767893"/>
              <a:ext cx="3171887" cy="640443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热点区域覆盖</a:t>
              </a:r>
            </a:p>
          </p:txBody>
        </p:sp>
        <p:sp>
          <p:nvSpPr>
            <p:cNvPr id="32" name="文本框 43"/>
            <p:cNvSpPr txBox="1"/>
            <p:nvPr/>
          </p:nvSpPr>
          <p:spPr>
            <a:xfrm>
              <a:off x="9160870" y="4738474"/>
              <a:ext cx="3450230" cy="640443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</a:t>
              </a:r>
              <a:r>
                <a:rPr lang="en-US" altLang="zh-CN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网中专网</a:t>
              </a:r>
            </a:p>
          </p:txBody>
        </p:sp>
        <p:sp>
          <p:nvSpPr>
            <p:cNvPr id="33" name="hall-of-supreme-harmony_741"/>
            <p:cNvSpPr>
              <a:spLocks noChangeAspect="1"/>
            </p:cNvSpPr>
            <p:nvPr/>
          </p:nvSpPr>
          <p:spPr bwMode="auto">
            <a:xfrm>
              <a:off x="7292707" y="2464641"/>
              <a:ext cx="1145552" cy="1501455"/>
            </a:xfrm>
            <a:custGeom>
              <a:avLst/>
              <a:gdLst>
                <a:gd name="connsiteX0" fmla="*/ 247402 w 607639"/>
                <a:gd name="connsiteY0" fmla="*/ 534815 h 600441"/>
                <a:gd name="connsiteX1" fmla="*/ 372656 w 607639"/>
                <a:gd name="connsiteY1" fmla="*/ 534815 h 600441"/>
                <a:gd name="connsiteX2" fmla="*/ 372656 w 607639"/>
                <a:gd name="connsiteY2" fmla="*/ 553585 h 600441"/>
                <a:gd name="connsiteX3" fmla="*/ 247402 w 607639"/>
                <a:gd name="connsiteY3" fmla="*/ 553585 h 600441"/>
                <a:gd name="connsiteX4" fmla="*/ 444777 w 607639"/>
                <a:gd name="connsiteY4" fmla="*/ 503554 h 600441"/>
                <a:gd name="connsiteX5" fmla="*/ 444777 w 607639"/>
                <a:gd name="connsiteY5" fmla="*/ 534835 h 600441"/>
                <a:gd name="connsiteX6" fmla="*/ 551184 w 607639"/>
                <a:gd name="connsiteY6" fmla="*/ 534835 h 600441"/>
                <a:gd name="connsiteX7" fmla="*/ 551184 w 607639"/>
                <a:gd name="connsiteY7" fmla="*/ 503554 h 600441"/>
                <a:gd name="connsiteX8" fmla="*/ 125303 w 607639"/>
                <a:gd name="connsiteY8" fmla="*/ 491050 h 600441"/>
                <a:gd name="connsiteX9" fmla="*/ 125303 w 607639"/>
                <a:gd name="connsiteY9" fmla="*/ 522339 h 600441"/>
                <a:gd name="connsiteX10" fmla="*/ 175415 w 607639"/>
                <a:gd name="connsiteY10" fmla="*/ 522339 h 600441"/>
                <a:gd name="connsiteX11" fmla="*/ 175415 w 607639"/>
                <a:gd name="connsiteY11" fmla="*/ 491050 h 600441"/>
                <a:gd name="connsiteX12" fmla="*/ 56322 w 607639"/>
                <a:gd name="connsiteY12" fmla="*/ 491050 h 600441"/>
                <a:gd name="connsiteX13" fmla="*/ 56322 w 607639"/>
                <a:gd name="connsiteY13" fmla="*/ 522339 h 600441"/>
                <a:gd name="connsiteX14" fmla="*/ 106434 w 607639"/>
                <a:gd name="connsiteY14" fmla="*/ 522339 h 600441"/>
                <a:gd name="connsiteX15" fmla="*/ 106434 w 607639"/>
                <a:gd name="connsiteY15" fmla="*/ 491050 h 600441"/>
                <a:gd name="connsiteX16" fmla="*/ 426004 w 607639"/>
                <a:gd name="connsiteY16" fmla="*/ 484714 h 600441"/>
                <a:gd name="connsiteX17" fmla="*/ 569957 w 607639"/>
                <a:gd name="connsiteY17" fmla="*/ 484714 h 600441"/>
                <a:gd name="connsiteX18" fmla="*/ 569957 w 607639"/>
                <a:gd name="connsiteY18" fmla="*/ 553586 h 600441"/>
                <a:gd name="connsiteX19" fmla="*/ 426004 w 607639"/>
                <a:gd name="connsiteY19" fmla="*/ 553586 h 600441"/>
                <a:gd name="connsiteX20" fmla="*/ 247402 w 607639"/>
                <a:gd name="connsiteY20" fmla="*/ 484714 h 600441"/>
                <a:gd name="connsiteX21" fmla="*/ 372656 w 607639"/>
                <a:gd name="connsiteY21" fmla="*/ 484714 h 600441"/>
                <a:gd name="connsiteX22" fmla="*/ 372656 w 607639"/>
                <a:gd name="connsiteY22" fmla="*/ 503555 h 600441"/>
                <a:gd name="connsiteX23" fmla="*/ 247402 w 607639"/>
                <a:gd name="connsiteY23" fmla="*/ 503555 h 600441"/>
                <a:gd name="connsiteX24" fmla="*/ 37541 w 607639"/>
                <a:gd name="connsiteY24" fmla="*/ 472294 h 600441"/>
                <a:gd name="connsiteX25" fmla="*/ 194196 w 607639"/>
                <a:gd name="connsiteY25" fmla="*/ 472294 h 600441"/>
                <a:gd name="connsiteX26" fmla="*/ 194196 w 607639"/>
                <a:gd name="connsiteY26" fmla="*/ 541095 h 600441"/>
                <a:gd name="connsiteX27" fmla="*/ 37541 w 607639"/>
                <a:gd name="connsiteY27" fmla="*/ 541095 h 600441"/>
                <a:gd name="connsiteX28" fmla="*/ 247402 w 607639"/>
                <a:gd name="connsiteY28" fmla="*/ 434683 h 600441"/>
                <a:gd name="connsiteX29" fmla="*/ 372656 w 607639"/>
                <a:gd name="connsiteY29" fmla="*/ 434683 h 600441"/>
                <a:gd name="connsiteX30" fmla="*/ 372656 w 607639"/>
                <a:gd name="connsiteY30" fmla="*/ 453524 h 600441"/>
                <a:gd name="connsiteX31" fmla="*/ 247402 w 607639"/>
                <a:gd name="connsiteY31" fmla="*/ 453524 h 600441"/>
                <a:gd name="connsiteX32" fmla="*/ 444777 w 607639"/>
                <a:gd name="connsiteY32" fmla="*/ 403492 h 600441"/>
                <a:gd name="connsiteX33" fmla="*/ 444777 w 607639"/>
                <a:gd name="connsiteY33" fmla="*/ 434684 h 600441"/>
                <a:gd name="connsiteX34" fmla="*/ 551184 w 607639"/>
                <a:gd name="connsiteY34" fmla="*/ 434684 h 600441"/>
                <a:gd name="connsiteX35" fmla="*/ 551184 w 607639"/>
                <a:gd name="connsiteY35" fmla="*/ 403492 h 600441"/>
                <a:gd name="connsiteX36" fmla="*/ 125303 w 607639"/>
                <a:gd name="connsiteY36" fmla="*/ 390969 h 600441"/>
                <a:gd name="connsiteX37" fmla="*/ 125303 w 607639"/>
                <a:gd name="connsiteY37" fmla="*/ 422226 h 600441"/>
                <a:gd name="connsiteX38" fmla="*/ 175415 w 607639"/>
                <a:gd name="connsiteY38" fmla="*/ 422226 h 600441"/>
                <a:gd name="connsiteX39" fmla="*/ 175415 w 607639"/>
                <a:gd name="connsiteY39" fmla="*/ 390969 h 600441"/>
                <a:gd name="connsiteX40" fmla="*/ 56322 w 607639"/>
                <a:gd name="connsiteY40" fmla="*/ 390969 h 600441"/>
                <a:gd name="connsiteX41" fmla="*/ 56322 w 607639"/>
                <a:gd name="connsiteY41" fmla="*/ 422226 h 600441"/>
                <a:gd name="connsiteX42" fmla="*/ 106434 w 607639"/>
                <a:gd name="connsiteY42" fmla="*/ 422226 h 600441"/>
                <a:gd name="connsiteX43" fmla="*/ 106434 w 607639"/>
                <a:gd name="connsiteY43" fmla="*/ 390969 h 600441"/>
                <a:gd name="connsiteX44" fmla="*/ 426004 w 607639"/>
                <a:gd name="connsiteY44" fmla="*/ 384652 h 600441"/>
                <a:gd name="connsiteX45" fmla="*/ 569957 w 607639"/>
                <a:gd name="connsiteY45" fmla="*/ 384652 h 600441"/>
                <a:gd name="connsiteX46" fmla="*/ 569957 w 607639"/>
                <a:gd name="connsiteY46" fmla="*/ 453524 h 600441"/>
                <a:gd name="connsiteX47" fmla="*/ 426004 w 607639"/>
                <a:gd name="connsiteY47" fmla="*/ 453524 h 600441"/>
                <a:gd name="connsiteX48" fmla="*/ 247402 w 607639"/>
                <a:gd name="connsiteY48" fmla="*/ 384652 h 600441"/>
                <a:gd name="connsiteX49" fmla="*/ 372656 w 607639"/>
                <a:gd name="connsiteY49" fmla="*/ 384652 h 600441"/>
                <a:gd name="connsiteX50" fmla="*/ 372656 w 607639"/>
                <a:gd name="connsiteY50" fmla="*/ 403493 h 600441"/>
                <a:gd name="connsiteX51" fmla="*/ 247402 w 607639"/>
                <a:gd name="connsiteY51" fmla="*/ 403493 h 600441"/>
                <a:gd name="connsiteX52" fmla="*/ 37541 w 607639"/>
                <a:gd name="connsiteY52" fmla="*/ 372232 h 600441"/>
                <a:gd name="connsiteX53" fmla="*/ 194196 w 607639"/>
                <a:gd name="connsiteY53" fmla="*/ 372232 h 600441"/>
                <a:gd name="connsiteX54" fmla="*/ 194196 w 607639"/>
                <a:gd name="connsiteY54" fmla="*/ 440963 h 600441"/>
                <a:gd name="connsiteX55" fmla="*/ 37541 w 607639"/>
                <a:gd name="connsiteY55" fmla="*/ 440963 h 600441"/>
                <a:gd name="connsiteX56" fmla="*/ 247402 w 607639"/>
                <a:gd name="connsiteY56" fmla="*/ 334621 h 600441"/>
                <a:gd name="connsiteX57" fmla="*/ 372656 w 607639"/>
                <a:gd name="connsiteY57" fmla="*/ 334621 h 600441"/>
                <a:gd name="connsiteX58" fmla="*/ 372656 w 607639"/>
                <a:gd name="connsiteY58" fmla="*/ 353462 h 600441"/>
                <a:gd name="connsiteX59" fmla="*/ 247402 w 607639"/>
                <a:gd name="connsiteY59" fmla="*/ 353462 h 600441"/>
                <a:gd name="connsiteX60" fmla="*/ 444777 w 607639"/>
                <a:gd name="connsiteY60" fmla="*/ 303430 h 600441"/>
                <a:gd name="connsiteX61" fmla="*/ 444777 w 607639"/>
                <a:gd name="connsiteY61" fmla="*/ 334622 h 600441"/>
                <a:gd name="connsiteX62" fmla="*/ 551184 w 607639"/>
                <a:gd name="connsiteY62" fmla="*/ 334622 h 600441"/>
                <a:gd name="connsiteX63" fmla="*/ 551184 w 607639"/>
                <a:gd name="connsiteY63" fmla="*/ 303430 h 600441"/>
                <a:gd name="connsiteX64" fmla="*/ 125303 w 607639"/>
                <a:gd name="connsiteY64" fmla="*/ 290856 h 600441"/>
                <a:gd name="connsiteX65" fmla="*/ 125303 w 607639"/>
                <a:gd name="connsiteY65" fmla="*/ 322145 h 600441"/>
                <a:gd name="connsiteX66" fmla="*/ 175415 w 607639"/>
                <a:gd name="connsiteY66" fmla="*/ 322145 h 600441"/>
                <a:gd name="connsiteX67" fmla="*/ 175415 w 607639"/>
                <a:gd name="connsiteY67" fmla="*/ 290856 h 600441"/>
                <a:gd name="connsiteX68" fmla="*/ 56322 w 607639"/>
                <a:gd name="connsiteY68" fmla="*/ 290856 h 600441"/>
                <a:gd name="connsiteX69" fmla="*/ 56322 w 607639"/>
                <a:gd name="connsiteY69" fmla="*/ 322145 h 600441"/>
                <a:gd name="connsiteX70" fmla="*/ 106434 w 607639"/>
                <a:gd name="connsiteY70" fmla="*/ 322145 h 600441"/>
                <a:gd name="connsiteX71" fmla="*/ 106434 w 607639"/>
                <a:gd name="connsiteY71" fmla="*/ 290856 h 600441"/>
                <a:gd name="connsiteX72" fmla="*/ 426004 w 607639"/>
                <a:gd name="connsiteY72" fmla="*/ 284590 h 600441"/>
                <a:gd name="connsiteX73" fmla="*/ 569957 w 607639"/>
                <a:gd name="connsiteY73" fmla="*/ 284590 h 600441"/>
                <a:gd name="connsiteX74" fmla="*/ 569957 w 607639"/>
                <a:gd name="connsiteY74" fmla="*/ 353462 h 600441"/>
                <a:gd name="connsiteX75" fmla="*/ 426004 w 607639"/>
                <a:gd name="connsiteY75" fmla="*/ 353462 h 600441"/>
                <a:gd name="connsiteX76" fmla="*/ 247402 w 607639"/>
                <a:gd name="connsiteY76" fmla="*/ 284590 h 600441"/>
                <a:gd name="connsiteX77" fmla="*/ 372656 w 607639"/>
                <a:gd name="connsiteY77" fmla="*/ 284590 h 600441"/>
                <a:gd name="connsiteX78" fmla="*/ 372656 w 607639"/>
                <a:gd name="connsiteY78" fmla="*/ 303431 h 600441"/>
                <a:gd name="connsiteX79" fmla="*/ 247402 w 607639"/>
                <a:gd name="connsiteY79" fmla="*/ 303431 h 600441"/>
                <a:gd name="connsiteX80" fmla="*/ 37541 w 607639"/>
                <a:gd name="connsiteY80" fmla="*/ 272100 h 600441"/>
                <a:gd name="connsiteX81" fmla="*/ 194196 w 607639"/>
                <a:gd name="connsiteY81" fmla="*/ 272100 h 600441"/>
                <a:gd name="connsiteX82" fmla="*/ 194196 w 607639"/>
                <a:gd name="connsiteY82" fmla="*/ 340901 h 600441"/>
                <a:gd name="connsiteX83" fmla="*/ 37541 w 607639"/>
                <a:gd name="connsiteY83" fmla="*/ 340901 h 600441"/>
                <a:gd name="connsiteX84" fmla="*/ 444777 w 607639"/>
                <a:gd name="connsiteY84" fmla="*/ 203280 h 600441"/>
                <a:gd name="connsiteX85" fmla="*/ 444777 w 607639"/>
                <a:gd name="connsiteY85" fmla="*/ 234561 h 600441"/>
                <a:gd name="connsiteX86" fmla="*/ 551184 w 607639"/>
                <a:gd name="connsiteY86" fmla="*/ 234561 h 600441"/>
                <a:gd name="connsiteX87" fmla="*/ 551184 w 607639"/>
                <a:gd name="connsiteY87" fmla="*/ 203280 h 600441"/>
                <a:gd name="connsiteX88" fmla="*/ 125303 w 607639"/>
                <a:gd name="connsiteY88" fmla="*/ 190794 h 600441"/>
                <a:gd name="connsiteX89" fmla="*/ 125303 w 607639"/>
                <a:gd name="connsiteY89" fmla="*/ 222083 h 600441"/>
                <a:gd name="connsiteX90" fmla="*/ 175415 w 607639"/>
                <a:gd name="connsiteY90" fmla="*/ 222083 h 600441"/>
                <a:gd name="connsiteX91" fmla="*/ 175415 w 607639"/>
                <a:gd name="connsiteY91" fmla="*/ 190794 h 600441"/>
                <a:gd name="connsiteX92" fmla="*/ 56322 w 607639"/>
                <a:gd name="connsiteY92" fmla="*/ 190794 h 600441"/>
                <a:gd name="connsiteX93" fmla="*/ 56322 w 607639"/>
                <a:gd name="connsiteY93" fmla="*/ 222083 h 600441"/>
                <a:gd name="connsiteX94" fmla="*/ 106434 w 607639"/>
                <a:gd name="connsiteY94" fmla="*/ 222083 h 600441"/>
                <a:gd name="connsiteX95" fmla="*/ 106434 w 607639"/>
                <a:gd name="connsiteY95" fmla="*/ 190794 h 600441"/>
                <a:gd name="connsiteX96" fmla="*/ 426004 w 607639"/>
                <a:gd name="connsiteY96" fmla="*/ 184529 h 600441"/>
                <a:gd name="connsiteX97" fmla="*/ 569957 w 607639"/>
                <a:gd name="connsiteY97" fmla="*/ 184529 h 600441"/>
                <a:gd name="connsiteX98" fmla="*/ 569957 w 607639"/>
                <a:gd name="connsiteY98" fmla="*/ 253401 h 600441"/>
                <a:gd name="connsiteX99" fmla="*/ 426004 w 607639"/>
                <a:gd name="connsiteY99" fmla="*/ 253401 h 600441"/>
                <a:gd name="connsiteX100" fmla="*/ 37541 w 607639"/>
                <a:gd name="connsiteY100" fmla="*/ 172038 h 600441"/>
                <a:gd name="connsiteX101" fmla="*/ 194196 w 607639"/>
                <a:gd name="connsiteY101" fmla="*/ 172038 h 600441"/>
                <a:gd name="connsiteX102" fmla="*/ 194196 w 607639"/>
                <a:gd name="connsiteY102" fmla="*/ 240839 h 600441"/>
                <a:gd name="connsiteX103" fmla="*/ 37541 w 607639"/>
                <a:gd name="connsiteY103" fmla="*/ 240839 h 600441"/>
                <a:gd name="connsiteX104" fmla="*/ 444777 w 607639"/>
                <a:gd name="connsiteY104" fmla="*/ 103204 h 600441"/>
                <a:gd name="connsiteX105" fmla="*/ 444777 w 607639"/>
                <a:gd name="connsiteY105" fmla="*/ 134461 h 600441"/>
                <a:gd name="connsiteX106" fmla="*/ 551184 w 607639"/>
                <a:gd name="connsiteY106" fmla="*/ 134461 h 600441"/>
                <a:gd name="connsiteX107" fmla="*/ 551184 w 607639"/>
                <a:gd name="connsiteY107" fmla="*/ 103204 h 600441"/>
                <a:gd name="connsiteX108" fmla="*/ 426004 w 607639"/>
                <a:gd name="connsiteY108" fmla="*/ 84467 h 600441"/>
                <a:gd name="connsiteX109" fmla="*/ 569957 w 607639"/>
                <a:gd name="connsiteY109" fmla="*/ 84467 h 600441"/>
                <a:gd name="connsiteX110" fmla="*/ 569957 w 607639"/>
                <a:gd name="connsiteY110" fmla="*/ 153198 h 600441"/>
                <a:gd name="connsiteX111" fmla="*/ 426004 w 607639"/>
                <a:gd name="connsiteY111" fmla="*/ 153198 h 600441"/>
                <a:gd name="connsiteX112" fmla="*/ 488550 w 607639"/>
                <a:gd name="connsiteY112" fmla="*/ 0 h 600441"/>
                <a:gd name="connsiteX113" fmla="*/ 507419 w 607639"/>
                <a:gd name="connsiteY113" fmla="*/ 0 h 600441"/>
                <a:gd name="connsiteX114" fmla="*/ 507419 w 607639"/>
                <a:gd name="connsiteY114" fmla="*/ 40705 h 600441"/>
                <a:gd name="connsiteX115" fmla="*/ 607639 w 607639"/>
                <a:gd name="connsiteY115" fmla="*/ 40705 h 600441"/>
                <a:gd name="connsiteX116" fmla="*/ 607639 w 607639"/>
                <a:gd name="connsiteY116" fmla="*/ 600441 h 600441"/>
                <a:gd name="connsiteX117" fmla="*/ 588859 w 607639"/>
                <a:gd name="connsiteY117" fmla="*/ 600441 h 600441"/>
                <a:gd name="connsiteX118" fmla="*/ 588859 w 607639"/>
                <a:gd name="connsiteY118" fmla="*/ 59458 h 600441"/>
                <a:gd name="connsiteX119" fmla="*/ 407199 w 607639"/>
                <a:gd name="connsiteY119" fmla="*/ 59458 h 600441"/>
                <a:gd name="connsiteX120" fmla="*/ 407199 w 607639"/>
                <a:gd name="connsiteY120" fmla="*/ 600441 h 600441"/>
                <a:gd name="connsiteX121" fmla="*/ 388330 w 607639"/>
                <a:gd name="connsiteY121" fmla="*/ 600441 h 600441"/>
                <a:gd name="connsiteX122" fmla="*/ 388330 w 607639"/>
                <a:gd name="connsiteY122" fmla="*/ 259605 h 600441"/>
                <a:gd name="connsiteX123" fmla="*/ 231770 w 607639"/>
                <a:gd name="connsiteY123" fmla="*/ 259605 h 600441"/>
                <a:gd name="connsiteX124" fmla="*/ 231770 w 607639"/>
                <a:gd name="connsiteY124" fmla="*/ 600441 h 600441"/>
                <a:gd name="connsiteX125" fmla="*/ 212990 w 607639"/>
                <a:gd name="connsiteY125" fmla="*/ 600441 h 600441"/>
                <a:gd name="connsiteX126" fmla="*/ 212990 w 607639"/>
                <a:gd name="connsiteY126" fmla="*/ 147000 h 600441"/>
                <a:gd name="connsiteX127" fmla="*/ 18780 w 607639"/>
                <a:gd name="connsiteY127" fmla="*/ 147000 h 600441"/>
                <a:gd name="connsiteX128" fmla="*/ 18780 w 607639"/>
                <a:gd name="connsiteY128" fmla="*/ 600441 h 600441"/>
                <a:gd name="connsiteX129" fmla="*/ 0 w 607639"/>
                <a:gd name="connsiteY129" fmla="*/ 600441 h 600441"/>
                <a:gd name="connsiteX130" fmla="*/ 0 w 607639"/>
                <a:gd name="connsiteY130" fmla="*/ 128247 h 600441"/>
                <a:gd name="connsiteX131" fmla="*/ 106450 w 607639"/>
                <a:gd name="connsiteY131" fmla="*/ 128247 h 600441"/>
                <a:gd name="connsiteX132" fmla="*/ 106450 w 607639"/>
                <a:gd name="connsiteY132" fmla="*/ 81321 h 600441"/>
                <a:gd name="connsiteX133" fmla="*/ 125319 w 607639"/>
                <a:gd name="connsiteY133" fmla="*/ 81321 h 600441"/>
                <a:gd name="connsiteX134" fmla="*/ 125319 w 607639"/>
                <a:gd name="connsiteY134" fmla="*/ 128247 h 600441"/>
                <a:gd name="connsiteX135" fmla="*/ 231770 w 607639"/>
                <a:gd name="connsiteY135" fmla="*/ 128247 h 600441"/>
                <a:gd name="connsiteX136" fmla="*/ 231770 w 607639"/>
                <a:gd name="connsiteY136" fmla="*/ 240852 h 600441"/>
                <a:gd name="connsiteX137" fmla="*/ 300660 w 607639"/>
                <a:gd name="connsiteY137" fmla="*/ 240852 h 600441"/>
                <a:gd name="connsiteX138" fmla="*/ 300660 w 607639"/>
                <a:gd name="connsiteY138" fmla="*/ 193926 h 600441"/>
                <a:gd name="connsiteX139" fmla="*/ 319440 w 607639"/>
                <a:gd name="connsiteY139" fmla="*/ 193926 h 600441"/>
                <a:gd name="connsiteX140" fmla="*/ 319440 w 607639"/>
                <a:gd name="connsiteY140" fmla="*/ 240852 h 600441"/>
                <a:gd name="connsiteX141" fmla="*/ 388330 w 607639"/>
                <a:gd name="connsiteY141" fmla="*/ 240852 h 600441"/>
                <a:gd name="connsiteX142" fmla="*/ 388330 w 607639"/>
                <a:gd name="connsiteY142" fmla="*/ 40705 h 600441"/>
                <a:gd name="connsiteX143" fmla="*/ 488550 w 607639"/>
                <a:gd name="connsiteY143" fmla="*/ 40705 h 6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607639" h="600441">
                  <a:moveTo>
                    <a:pt x="247402" y="534815"/>
                  </a:moveTo>
                  <a:lnTo>
                    <a:pt x="372656" y="534815"/>
                  </a:lnTo>
                  <a:lnTo>
                    <a:pt x="372656" y="553585"/>
                  </a:lnTo>
                  <a:lnTo>
                    <a:pt x="247402" y="553585"/>
                  </a:lnTo>
                  <a:close/>
                  <a:moveTo>
                    <a:pt x="444777" y="503554"/>
                  </a:moveTo>
                  <a:lnTo>
                    <a:pt x="444777" y="534835"/>
                  </a:lnTo>
                  <a:lnTo>
                    <a:pt x="551184" y="534835"/>
                  </a:lnTo>
                  <a:lnTo>
                    <a:pt x="551184" y="503554"/>
                  </a:lnTo>
                  <a:close/>
                  <a:moveTo>
                    <a:pt x="125303" y="491050"/>
                  </a:moveTo>
                  <a:lnTo>
                    <a:pt x="125303" y="522339"/>
                  </a:lnTo>
                  <a:lnTo>
                    <a:pt x="175415" y="522339"/>
                  </a:lnTo>
                  <a:lnTo>
                    <a:pt x="175415" y="491050"/>
                  </a:lnTo>
                  <a:close/>
                  <a:moveTo>
                    <a:pt x="56322" y="491050"/>
                  </a:moveTo>
                  <a:lnTo>
                    <a:pt x="56322" y="522339"/>
                  </a:lnTo>
                  <a:lnTo>
                    <a:pt x="106434" y="522339"/>
                  </a:lnTo>
                  <a:lnTo>
                    <a:pt x="106434" y="491050"/>
                  </a:lnTo>
                  <a:close/>
                  <a:moveTo>
                    <a:pt x="426004" y="484714"/>
                  </a:moveTo>
                  <a:lnTo>
                    <a:pt x="569957" y="484714"/>
                  </a:lnTo>
                  <a:lnTo>
                    <a:pt x="569957" y="553586"/>
                  </a:lnTo>
                  <a:lnTo>
                    <a:pt x="426004" y="553586"/>
                  </a:lnTo>
                  <a:close/>
                  <a:moveTo>
                    <a:pt x="247402" y="484714"/>
                  </a:moveTo>
                  <a:lnTo>
                    <a:pt x="372656" y="484714"/>
                  </a:lnTo>
                  <a:lnTo>
                    <a:pt x="372656" y="503555"/>
                  </a:lnTo>
                  <a:lnTo>
                    <a:pt x="247402" y="503555"/>
                  </a:lnTo>
                  <a:close/>
                  <a:moveTo>
                    <a:pt x="37541" y="472294"/>
                  </a:moveTo>
                  <a:lnTo>
                    <a:pt x="194196" y="472294"/>
                  </a:lnTo>
                  <a:lnTo>
                    <a:pt x="194196" y="541095"/>
                  </a:lnTo>
                  <a:lnTo>
                    <a:pt x="37541" y="541095"/>
                  </a:lnTo>
                  <a:close/>
                  <a:moveTo>
                    <a:pt x="247402" y="434683"/>
                  </a:moveTo>
                  <a:lnTo>
                    <a:pt x="372656" y="434683"/>
                  </a:lnTo>
                  <a:lnTo>
                    <a:pt x="372656" y="453524"/>
                  </a:lnTo>
                  <a:lnTo>
                    <a:pt x="247402" y="453524"/>
                  </a:lnTo>
                  <a:close/>
                  <a:moveTo>
                    <a:pt x="444777" y="403492"/>
                  </a:moveTo>
                  <a:lnTo>
                    <a:pt x="444777" y="434684"/>
                  </a:lnTo>
                  <a:lnTo>
                    <a:pt x="551184" y="434684"/>
                  </a:lnTo>
                  <a:lnTo>
                    <a:pt x="551184" y="403492"/>
                  </a:lnTo>
                  <a:close/>
                  <a:moveTo>
                    <a:pt x="125303" y="390969"/>
                  </a:moveTo>
                  <a:lnTo>
                    <a:pt x="125303" y="422226"/>
                  </a:lnTo>
                  <a:lnTo>
                    <a:pt x="175415" y="422226"/>
                  </a:lnTo>
                  <a:lnTo>
                    <a:pt x="175415" y="390969"/>
                  </a:lnTo>
                  <a:close/>
                  <a:moveTo>
                    <a:pt x="56322" y="390969"/>
                  </a:moveTo>
                  <a:lnTo>
                    <a:pt x="56322" y="422226"/>
                  </a:lnTo>
                  <a:lnTo>
                    <a:pt x="106434" y="422226"/>
                  </a:lnTo>
                  <a:lnTo>
                    <a:pt x="106434" y="390969"/>
                  </a:lnTo>
                  <a:close/>
                  <a:moveTo>
                    <a:pt x="426004" y="384652"/>
                  </a:moveTo>
                  <a:lnTo>
                    <a:pt x="569957" y="384652"/>
                  </a:lnTo>
                  <a:lnTo>
                    <a:pt x="569957" y="453524"/>
                  </a:lnTo>
                  <a:lnTo>
                    <a:pt x="426004" y="453524"/>
                  </a:lnTo>
                  <a:close/>
                  <a:moveTo>
                    <a:pt x="247402" y="384652"/>
                  </a:moveTo>
                  <a:lnTo>
                    <a:pt x="372656" y="384652"/>
                  </a:lnTo>
                  <a:lnTo>
                    <a:pt x="372656" y="403493"/>
                  </a:lnTo>
                  <a:lnTo>
                    <a:pt x="247402" y="403493"/>
                  </a:lnTo>
                  <a:close/>
                  <a:moveTo>
                    <a:pt x="37541" y="372232"/>
                  </a:moveTo>
                  <a:lnTo>
                    <a:pt x="194196" y="372232"/>
                  </a:lnTo>
                  <a:lnTo>
                    <a:pt x="194196" y="440963"/>
                  </a:lnTo>
                  <a:lnTo>
                    <a:pt x="37541" y="440963"/>
                  </a:lnTo>
                  <a:close/>
                  <a:moveTo>
                    <a:pt x="247402" y="334621"/>
                  </a:moveTo>
                  <a:lnTo>
                    <a:pt x="372656" y="334621"/>
                  </a:lnTo>
                  <a:lnTo>
                    <a:pt x="372656" y="353462"/>
                  </a:lnTo>
                  <a:lnTo>
                    <a:pt x="247402" y="353462"/>
                  </a:lnTo>
                  <a:close/>
                  <a:moveTo>
                    <a:pt x="444777" y="303430"/>
                  </a:moveTo>
                  <a:lnTo>
                    <a:pt x="444777" y="334622"/>
                  </a:lnTo>
                  <a:lnTo>
                    <a:pt x="551184" y="334622"/>
                  </a:lnTo>
                  <a:lnTo>
                    <a:pt x="551184" y="303430"/>
                  </a:lnTo>
                  <a:close/>
                  <a:moveTo>
                    <a:pt x="125303" y="290856"/>
                  </a:moveTo>
                  <a:lnTo>
                    <a:pt x="125303" y="322145"/>
                  </a:lnTo>
                  <a:lnTo>
                    <a:pt x="175415" y="322145"/>
                  </a:lnTo>
                  <a:lnTo>
                    <a:pt x="175415" y="290856"/>
                  </a:lnTo>
                  <a:close/>
                  <a:moveTo>
                    <a:pt x="56322" y="290856"/>
                  </a:moveTo>
                  <a:lnTo>
                    <a:pt x="56322" y="322145"/>
                  </a:lnTo>
                  <a:lnTo>
                    <a:pt x="106434" y="322145"/>
                  </a:lnTo>
                  <a:lnTo>
                    <a:pt x="106434" y="290856"/>
                  </a:lnTo>
                  <a:close/>
                  <a:moveTo>
                    <a:pt x="426004" y="284590"/>
                  </a:moveTo>
                  <a:lnTo>
                    <a:pt x="569957" y="284590"/>
                  </a:lnTo>
                  <a:lnTo>
                    <a:pt x="569957" y="353462"/>
                  </a:lnTo>
                  <a:lnTo>
                    <a:pt x="426004" y="353462"/>
                  </a:lnTo>
                  <a:close/>
                  <a:moveTo>
                    <a:pt x="247402" y="284590"/>
                  </a:moveTo>
                  <a:lnTo>
                    <a:pt x="372656" y="284590"/>
                  </a:lnTo>
                  <a:lnTo>
                    <a:pt x="372656" y="303431"/>
                  </a:lnTo>
                  <a:lnTo>
                    <a:pt x="247402" y="303431"/>
                  </a:lnTo>
                  <a:close/>
                  <a:moveTo>
                    <a:pt x="37541" y="272100"/>
                  </a:moveTo>
                  <a:lnTo>
                    <a:pt x="194196" y="272100"/>
                  </a:lnTo>
                  <a:lnTo>
                    <a:pt x="194196" y="340901"/>
                  </a:lnTo>
                  <a:lnTo>
                    <a:pt x="37541" y="340901"/>
                  </a:lnTo>
                  <a:close/>
                  <a:moveTo>
                    <a:pt x="444777" y="203280"/>
                  </a:moveTo>
                  <a:lnTo>
                    <a:pt x="444777" y="234561"/>
                  </a:lnTo>
                  <a:lnTo>
                    <a:pt x="551184" y="234561"/>
                  </a:lnTo>
                  <a:lnTo>
                    <a:pt x="551184" y="203280"/>
                  </a:lnTo>
                  <a:close/>
                  <a:moveTo>
                    <a:pt x="125303" y="190794"/>
                  </a:moveTo>
                  <a:lnTo>
                    <a:pt x="125303" y="222083"/>
                  </a:lnTo>
                  <a:lnTo>
                    <a:pt x="175415" y="222083"/>
                  </a:lnTo>
                  <a:lnTo>
                    <a:pt x="175415" y="190794"/>
                  </a:lnTo>
                  <a:close/>
                  <a:moveTo>
                    <a:pt x="56322" y="190794"/>
                  </a:moveTo>
                  <a:lnTo>
                    <a:pt x="56322" y="222083"/>
                  </a:lnTo>
                  <a:lnTo>
                    <a:pt x="106434" y="222083"/>
                  </a:lnTo>
                  <a:lnTo>
                    <a:pt x="106434" y="190794"/>
                  </a:lnTo>
                  <a:close/>
                  <a:moveTo>
                    <a:pt x="426004" y="184529"/>
                  </a:moveTo>
                  <a:lnTo>
                    <a:pt x="569957" y="184529"/>
                  </a:lnTo>
                  <a:lnTo>
                    <a:pt x="569957" y="253401"/>
                  </a:lnTo>
                  <a:lnTo>
                    <a:pt x="426004" y="253401"/>
                  </a:lnTo>
                  <a:close/>
                  <a:moveTo>
                    <a:pt x="37541" y="172038"/>
                  </a:moveTo>
                  <a:lnTo>
                    <a:pt x="194196" y="172038"/>
                  </a:lnTo>
                  <a:lnTo>
                    <a:pt x="194196" y="240839"/>
                  </a:lnTo>
                  <a:lnTo>
                    <a:pt x="37541" y="240839"/>
                  </a:lnTo>
                  <a:close/>
                  <a:moveTo>
                    <a:pt x="444777" y="103204"/>
                  </a:moveTo>
                  <a:lnTo>
                    <a:pt x="444777" y="134461"/>
                  </a:lnTo>
                  <a:lnTo>
                    <a:pt x="551184" y="134461"/>
                  </a:lnTo>
                  <a:lnTo>
                    <a:pt x="551184" y="103204"/>
                  </a:lnTo>
                  <a:close/>
                  <a:moveTo>
                    <a:pt x="426004" y="84467"/>
                  </a:moveTo>
                  <a:lnTo>
                    <a:pt x="569957" y="84467"/>
                  </a:lnTo>
                  <a:lnTo>
                    <a:pt x="569957" y="153198"/>
                  </a:lnTo>
                  <a:lnTo>
                    <a:pt x="426004" y="153198"/>
                  </a:lnTo>
                  <a:close/>
                  <a:moveTo>
                    <a:pt x="488550" y="0"/>
                  </a:moveTo>
                  <a:lnTo>
                    <a:pt x="507419" y="0"/>
                  </a:lnTo>
                  <a:lnTo>
                    <a:pt x="507419" y="40705"/>
                  </a:lnTo>
                  <a:lnTo>
                    <a:pt x="607639" y="40705"/>
                  </a:lnTo>
                  <a:lnTo>
                    <a:pt x="607639" y="600441"/>
                  </a:lnTo>
                  <a:lnTo>
                    <a:pt x="588859" y="600441"/>
                  </a:lnTo>
                  <a:lnTo>
                    <a:pt x="588859" y="59458"/>
                  </a:lnTo>
                  <a:lnTo>
                    <a:pt x="407199" y="59458"/>
                  </a:lnTo>
                  <a:lnTo>
                    <a:pt x="407199" y="600441"/>
                  </a:lnTo>
                  <a:lnTo>
                    <a:pt x="388330" y="600441"/>
                  </a:lnTo>
                  <a:lnTo>
                    <a:pt x="388330" y="259605"/>
                  </a:lnTo>
                  <a:lnTo>
                    <a:pt x="231770" y="259605"/>
                  </a:lnTo>
                  <a:lnTo>
                    <a:pt x="231770" y="600441"/>
                  </a:lnTo>
                  <a:lnTo>
                    <a:pt x="212990" y="600441"/>
                  </a:lnTo>
                  <a:lnTo>
                    <a:pt x="212990" y="147000"/>
                  </a:lnTo>
                  <a:lnTo>
                    <a:pt x="18780" y="147000"/>
                  </a:lnTo>
                  <a:lnTo>
                    <a:pt x="18780" y="600441"/>
                  </a:lnTo>
                  <a:lnTo>
                    <a:pt x="0" y="600441"/>
                  </a:lnTo>
                  <a:lnTo>
                    <a:pt x="0" y="128247"/>
                  </a:lnTo>
                  <a:lnTo>
                    <a:pt x="106450" y="128247"/>
                  </a:lnTo>
                  <a:lnTo>
                    <a:pt x="106450" y="81321"/>
                  </a:lnTo>
                  <a:lnTo>
                    <a:pt x="125319" y="81321"/>
                  </a:lnTo>
                  <a:lnTo>
                    <a:pt x="125319" y="128247"/>
                  </a:lnTo>
                  <a:lnTo>
                    <a:pt x="231770" y="128247"/>
                  </a:lnTo>
                  <a:lnTo>
                    <a:pt x="231770" y="240852"/>
                  </a:lnTo>
                  <a:lnTo>
                    <a:pt x="300660" y="240852"/>
                  </a:lnTo>
                  <a:lnTo>
                    <a:pt x="300660" y="193926"/>
                  </a:lnTo>
                  <a:lnTo>
                    <a:pt x="319440" y="193926"/>
                  </a:lnTo>
                  <a:lnTo>
                    <a:pt x="319440" y="240852"/>
                  </a:lnTo>
                  <a:lnTo>
                    <a:pt x="388330" y="240852"/>
                  </a:lnTo>
                  <a:lnTo>
                    <a:pt x="388330" y="40705"/>
                  </a:lnTo>
                  <a:lnTo>
                    <a:pt x="488550" y="4070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280197" tIns="140099" rIns="280197" bIns="140099"/>
            <a:lstStyle>
              <a:defPPr>
                <a:defRPr lang="zh-CN"/>
              </a:defPPr>
              <a:lvl1pPr marL="0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5809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1618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77427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3236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29045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4853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80663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06472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hall-of-supreme-harmony_741"/>
            <p:cNvSpPr>
              <a:spLocks noChangeAspect="1"/>
            </p:cNvSpPr>
            <p:nvPr/>
          </p:nvSpPr>
          <p:spPr bwMode="auto">
            <a:xfrm>
              <a:off x="4167718" y="2674338"/>
              <a:ext cx="1787140" cy="1101964"/>
            </a:xfrm>
            <a:custGeom>
              <a:avLst/>
              <a:gdLst>
                <a:gd name="T0" fmla="*/ 225185 h 604667"/>
                <a:gd name="T1" fmla="*/ 225185 h 604667"/>
                <a:gd name="T2" fmla="*/ 225185 h 604667"/>
                <a:gd name="T3" fmla="*/ 225185 h 604667"/>
                <a:gd name="T4" fmla="*/ 225185 h 604667"/>
                <a:gd name="T5" fmla="*/ 225185 h 604667"/>
                <a:gd name="T6" fmla="*/ 225185 h 604667"/>
                <a:gd name="T7" fmla="*/ 225185 h 604667"/>
                <a:gd name="T8" fmla="*/ 225185 h 604667"/>
                <a:gd name="T9" fmla="*/ 225185 h 604667"/>
                <a:gd name="T10" fmla="*/ 225185 h 604667"/>
                <a:gd name="T11" fmla="*/ 225185 h 604667"/>
                <a:gd name="T12" fmla="*/ 225185 h 604667"/>
                <a:gd name="T13" fmla="*/ 225185 h 604667"/>
                <a:gd name="T14" fmla="*/ 225185 h 604667"/>
                <a:gd name="T15" fmla="*/ 225185 h 604667"/>
                <a:gd name="T16" fmla="*/ 225185 h 604667"/>
                <a:gd name="T17" fmla="*/ 225185 h 604667"/>
                <a:gd name="T18" fmla="*/ 225185 h 604667"/>
                <a:gd name="T19" fmla="*/ 225185 h 604667"/>
                <a:gd name="T20" fmla="*/ 225185 h 604667"/>
                <a:gd name="T21" fmla="*/ 225185 h 604667"/>
                <a:gd name="T22" fmla="*/ 225185 h 604667"/>
                <a:gd name="T23" fmla="*/ 225185 h 604667"/>
                <a:gd name="T24" fmla="*/ 225185 h 604667"/>
                <a:gd name="T25" fmla="*/ 225185 h 604667"/>
                <a:gd name="T26" fmla="*/ 225185 h 604667"/>
                <a:gd name="T27" fmla="*/ 225185 h 604667"/>
                <a:gd name="T28" fmla="*/ 225185 h 604667"/>
                <a:gd name="T29" fmla="*/ 225185 h 604667"/>
                <a:gd name="T30" fmla="*/ 225185 h 604667"/>
                <a:gd name="T31" fmla="*/ 225185 h 604667"/>
                <a:gd name="T32" fmla="*/ 225185 h 604667"/>
                <a:gd name="T33" fmla="*/ 225185 h 604667"/>
                <a:gd name="T34" fmla="*/ 225185 h 604667"/>
                <a:gd name="T35" fmla="*/ 225185 h 604667"/>
                <a:gd name="T36" fmla="*/ 225185 h 604667"/>
                <a:gd name="T37" fmla="*/ 225185 h 604667"/>
                <a:gd name="T38" fmla="*/ 225185 h 604667"/>
                <a:gd name="T39" fmla="*/ 225185 h 604667"/>
                <a:gd name="T40" fmla="*/ 225185 h 604667"/>
                <a:gd name="T41" fmla="*/ 225185 h 604667"/>
                <a:gd name="T42" fmla="*/ 225185 h 604667"/>
                <a:gd name="T43" fmla="*/ 225185 h 604667"/>
                <a:gd name="T44" fmla="*/ 225185 h 604667"/>
                <a:gd name="T45" fmla="*/ 225185 h 604667"/>
                <a:gd name="T46" fmla="*/ 225185 h 604667"/>
                <a:gd name="T47" fmla="*/ 225185 h 604667"/>
                <a:gd name="T48" fmla="*/ 225185 h 604667"/>
                <a:gd name="T49" fmla="*/ 225185 h 604667"/>
                <a:gd name="T50" fmla="*/ 225185 h 604667"/>
                <a:gd name="T51" fmla="*/ 225185 h 604667"/>
                <a:gd name="T52" fmla="*/ 225185 h 604667"/>
                <a:gd name="T53" fmla="*/ 225185 h 604667"/>
                <a:gd name="T54" fmla="*/ 225185 h 604667"/>
                <a:gd name="T55" fmla="*/ 225185 h 604667"/>
                <a:gd name="T56" fmla="*/ 225185 h 604667"/>
                <a:gd name="T57" fmla="*/ 225185 h 604667"/>
                <a:gd name="T58" fmla="*/ 225185 h 604667"/>
                <a:gd name="T59" fmla="*/ 225185 h 604667"/>
                <a:gd name="T60" fmla="*/ 225185 h 604667"/>
                <a:gd name="T61" fmla="*/ 225185 h 604667"/>
                <a:gd name="T62" fmla="*/ 225185 h 604667"/>
                <a:gd name="T63" fmla="*/ 225185 h 604667"/>
                <a:gd name="T64" fmla="*/ 225185 h 604667"/>
                <a:gd name="T65" fmla="*/ 225185 h 604667"/>
                <a:gd name="T66" fmla="*/ 225185 h 604667"/>
                <a:gd name="T67" fmla="*/ 225185 h 604667"/>
                <a:gd name="T68" fmla="*/ 225185 h 604667"/>
                <a:gd name="T69" fmla="*/ 225185 h 604667"/>
                <a:gd name="T70" fmla="*/ 225185 h 604667"/>
                <a:gd name="T71" fmla="*/ 225185 h 604667"/>
                <a:gd name="T72" fmla="*/ 225185 h 604667"/>
                <a:gd name="T73" fmla="*/ 225185 h 604667"/>
                <a:gd name="T74" fmla="*/ 225185 h 604667"/>
                <a:gd name="T75" fmla="*/ 225185 h 604667"/>
                <a:gd name="T76" fmla="*/ 225185 h 604667"/>
                <a:gd name="T77" fmla="*/ 225185 h 604667"/>
                <a:gd name="T78" fmla="*/ 225185 h 604667"/>
                <a:gd name="T79" fmla="*/ 225185 h 604667"/>
                <a:gd name="T80" fmla="*/ 225185 h 604667"/>
                <a:gd name="T81" fmla="*/ 225185 h 604667"/>
                <a:gd name="T82" fmla="*/ 225185 h 604667"/>
                <a:gd name="T83" fmla="*/ 225185 h 604667"/>
                <a:gd name="T84" fmla="*/ 225185 h 604667"/>
                <a:gd name="T85" fmla="*/ 225185 h 604667"/>
                <a:gd name="T86" fmla="*/ 225185 h 604667"/>
                <a:gd name="T87" fmla="*/ 225185 h 604667"/>
                <a:gd name="T88" fmla="*/ 225185 h 604667"/>
                <a:gd name="T89" fmla="*/ 225185 h 604667"/>
                <a:gd name="T90" fmla="*/ 225185 h 604667"/>
                <a:gd name="T91" fmla="*/ 225185 h 604667"/>
                <a:gd name="T92" fmla="*/ 225185 h 604667"/>
                <a:gd name="T93" fmla="*/ 225185 h 604667"/>
                <a:gd name="T94" fmla="*/ 225185 h 604667"/>
                <a:gd name="T95" fmla="*/ 225185 h 60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2" h="122">
                  <a:moveTo>
                    <a:pt x="250" y="106"/>
                  </a:moveTo>
                  <a:lnTo>
                    <a:pt x="250" y="95"/>
                  </a:lnTo>
                  <a:lnTo>
                    <a:pt x="239" y="95"/>
                  </a:lnTo>
                  <a:lnTo>
                    <a:pt x="239" y="85"/>
                  </a:lnTo>
                  <a:lnTo>
                    <a:pt x="230" y="85"/>
                  </a:lnTo>
                  <a:lnTo>
                    <a:pt x="230" y="60"/>
                  </a:lnTo>
                  <a:lnTo>
                    <a:pt x="231" y="60"/>
                  </a:lnTo>
                  <a:cubicBezTo>
                    <a:pt x="234" y="60"/>
                    <a:pt x="237" y="60"/>
                    <a:pt x="239" y="58"/>
                  </a:cubicBezTo>
                  <a:cubicBezTo>
                    <a:pt x="241" y="56"/>
                    <a:pt x="242" y="53"/>
                    <a:pt x="242" y="53"/>
                  </a:cubicBezTo>
                  <a:cubicBezTo>
                    <a:pt x="242" y="53"/>
                    <a:pt x="239" y="54"/>
                    <a:pt x="233" y="53"/>
                  </a:cubicBezTo>
                  <a:cubicBezTo>
                    <a:pt x="228" y="53"/>
                    <a:pt x="219" y="49"/>
                    <a:pt x="219" y="49"/>
                  </a:cubicBezTo>
                  <a:lnTo>
                    <a:pt x="219" y="41"/>
                  </a:lnTo>
                  <a:cubicBezTo>
                    <a:pt x="226" y="41"/>
                    <a:pt x="228" y="39"/>
                    <a:pt x="230" y="36"/>
                  </a:cubicBezTo>
                  <a:cubicBezTo>
                    <a:pt x="232" y="34"/>
                    <a:pt x="232" y="30"/>
                    <a:pt x="232" y="30"/>
                  </a:cubicBezTo>
                  <a:cubicBezTo>
                    <a:pt x="232" y="30"/>
                    <a:pt x="222" y="34"/>
                    <a:pt x="204" y="26"/>
                  </a:cubicBezTo>
                  <a:cubicBezTo>
                    <a:pt x="188" y="20"/>
                    <a:pt x="180" y="5"/>
                    <a:pt x="180" y="5"/>
                  </a:cubicBezTo>
                  <a:cubicBezTo>
                    <a:pt x="180" y="5"/>
                    <a:pt x="180" y="4"/>
                    <a:pt x="180" y="2"/>
                  </a:cubicBezTo>
                  <a:cubicBezTo>
                    <a:pt x="180" y="0"/>
                    <a:pt x="178" y="0"/>
                    <a:pt x="177" y="1"/>
                  </a:cubicBezTo>
                  <a:cubicBezTo>
                    <a:pt x="176" y="1"/>
                    <a:pt x="173" y="4"/>
                    <a:pt x="173" y="4"/>
                  </a:cubicBezTo>
                  <a:lnTo>
                    <a:pt x="89" y="4"/>
                  </a:lnTo>
                  <a:cubicBezTo>
                    <a:pt x="89" y="4"/>
                    <a:pt x="86" y="1"/>
                    <a:pt x="85" y="1"/>
                  </a:cubicBezTo>
                  <a:cubicBezTo>
                    <a:pt x="85" y="0"/>
                    <a:pt x="82" y="0"/>
                    <a:pt x="82" y="2"/>
                  </a:cubicBezTo>
                  <a:cubicBezTo>
                    <a:pt x="82" y="4"/>
                    <a:pt x="82" y="5"/>
                    <a:pt x="82" y="5"/>
                  </a:cubicBezTo>
                  <a:cubicBezTo>
                    <a:pt x="82" y="5"/>
                    <a:pt x="74" y="20"/>
                    <a:pt x="59" y="26"/>
                  </a:cubicBezTo>
                  <a:cubicBezTo>
                    <a:pt x="40" y="34"/>
                    <a:pt x="30" y="30"/>
                    <a:pt x="30" y="30"/>
                  </a:cubicBezTo>
                  <a:cubicBezTo>
                    <a:pt x="30" y="30"/>
                    <a:pt x="30" y="34"/>
                    <a:pt x="32" y="36"/>
                  </a:cubicBezTo>
                  <a:cubicBezTo>
                    <a:pt x="35" y="39"/>
                    <a:pt x="36" y="41"/>
                    <a:pt x="43" y="41"/>
                  </a:cubicBezTo>
                  <a:lnTo>
                    <a:pt x="43" y="49"/>
                  </a:lnTo>
                  <a:cubicBezTo>
                    <a:pt x="43" y="49"/>
                    <a:pt x="35" y="53"/>
                    <a:pt x="29" y="53"/>
                  </a:cubicBezTo>
                  <a:cubicBezTo>
                    <a:pt x="23" y="54"/>
                    <a:pt x="21" y="53"/>
                    <a:pt x="21" y="53"/>
                  </a:cubicBezTo>
                  <a:cubicBezTo>
                    <a:pt x="21" y="53"/>
                    <a:pt x="21" y="56"/>
                    <a:pt x="23" y="58"/>
                  </a:cubicBezTo>
                  <a:cubicBezTo>
                    <a:pt x="25" y="60"/>
                    <a:pt x="28" y="60"/>
                    <a:pt x="31" y="60"/>
                  </a:cubicBezTo>
                  <a:lnTo>
                    <a:pt x="33" y="60"/>
                  </a:lnTo>
                  <a:lnTo>
                    <a:pt x="33" y="85"/>
                  </a:lnTo>
                  <a:lnTo>
                    <a:pt x="23" y="85"/>
                  </a:lnTo>
                  <a:lnTo>
                    <a:pt x="23" y="95"/>
                  </a:lnTo>
                  <a:lnTo>
                    <a:pt x="13" y="95"/>
                  </a:lnTo>
                  <a:lnTo>
                    <a:pt x="13" y="106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262" y="122"/>
                  </a:lnTo>
                  <a:lnTo>
                    <a:pt x="262" y="106"/>
                  </a:lnTo>
                  <a:lnTo>
                    <a:pt x="250" y="106"/>
                  </a:lnTo>
                  <a:lnTo>
                    <a:pt x="250" y="106"/>
                  </a:lnTo>
                  <a:close/>
                  <a:moveTo>
                    <a:pt x="126" y="40"/>
                  </a:moveTo>
                  <a:lnTo>
                    <a:pt x="136" y="40"/>
                  </a:lnTo>
                  <a:lnTo>
                    <a:pt x="136" y="49"/>
                  </a:lnTo>
                  <a:lnTo>
                    <a:pt x="131" y="49"/>
                  </a:lnTo>
                  <a:lnTo>
                    <a:pt x="131" y="49"/>
                  </a:lnTo>
                  <a:lnTo>
                    <a:pt x="126" y="49"/>
                  </a:lnTo>
                  <a:lnTo>
                    <a:pt x="126" y="40"/>
                  </a:lnTo>
                  <a:close/>
                  <a:moveTo>
                    <a:pt x="60" y="82"/>
                  </a:moveTo>
                  <a:lnTo>
                    <a:pt x="42" y="82"/>
                  </a:lnTo>
                  <a:lnTo>
                    <a:pt x="42" y="66"/>
                  </a:lnTo>
                  <a:lnTo>
                    <a:pt x="45" y="62"/>
                  </a:lnTo>
                  <a:lnTo>
                    <a:pt x="55" y="62"/>
                  </a:lnTo>
                  <a:lnTo>
                    <a:pt x="60" y="67"/>
                  </a:lnTo>
                  <a:lnTo>
                    <a:pt x="60" y="82"/>
                  </a:lnTo>
                  <a:close/>
                  <a:moveTo>
                    <a:pt x="61" y="49"/>
                  </a:moveTo>
                  <a:lnTo>
                    <a:pt x="48" y="49"/>
                  </a:lnTo>
                  <a:lnTo>
                    <a:pt x="48" y="40"/>
                  </a:lnTo>
                  <a:lnTo>
                    <a:pt x="61" y="40"/>
                  </a:lnTo>
                  <a:lnTo>
                    <a:pt x="61" y="49"/>
                  </a:lnTo>
                  <a:close/>
                  <a:moveTo>
                    <a:pt x="67" y="40"/>
                  </a:moveTo>
                  <a:lnTo>
                    <a:pt x="80" y="40"/>
                  </a:lnTo>
                  <a:lnTo>
                    <a:pt x="80" y="49"/>
                  </a:lnTo>
                  <a:lnTo>
                    <a:pt x="67" y="49"/>
                  </a:lnTo>
                  <a:lnTo>
                    <a:pt x="67" y="40"/>
                  </a:lnTo>
                  <a:close/>
                  <a:moveTo>
                    <a:pt x="86" y="82"/>
                  </a:moveTo>
                  <a:lnTo>
                    <a:pt x="68" y="82"/>
                  </a:lnTo>
                  <a:lnTo>
                    <a:pt x="68" y="66"/>
                  </a:lnTo>
                  <a:lnTo>
                    <a:pt x="71" y="62"/>
                  </a:lnTo>
                  <a:lnTo>
                    <a:pt x="81" y="62"/>
                  </a:lnTo>
                  <a:lnTo>
                    <a:pt x="86" y="67"/>
                  </a:lnTo>
                  <a:lnTo>
                    <a:pt x="86" y="82"/>
                  </a:lnTo>
                  <a:lnTo>
                    <a:pt x="86" y="82"/>
                  </a:lnTo>
                  <a:close/>
                  <a:moveTo>
                    <a:pt x="87" y="40"/>
                  </a:moveTo>
                  <a:lnTo>
                    <a:pt x="100" y="40"/>
                  </a:lnTo>
                  <a:lnTo>
                    <a:pt x="100" y="49"/>
                  </a:lnTo>
                  <a:lnTo>
                    <a:pt x="87" y="49"/>
                  </a:lnTo>
                  <a:lnTo>
                    <a:pt x="87" y="40"/>
                  </a:lnTo>
                  <a:close/>
                  <a:moveTo>
                    <a:pt x="112" y="82"/>
                  </a:moveTo>
                  <a:lnTo>
                    <a:pt x="94" y="82"/>
                  </a:lnTo>
                  <a:lnTo>
                    <a:pt x="94" y="66"/>
                  </a:lnTo>
                  <a:lnTo>
                    <a:pt x="97" y="62"/>
                  </a:lnTo>
                  <a:lnTo>
                    <a:pt x="107" y="62"/>
                  </a:lnTo>
                  <a:lnTo>
                    <a:pt x="112" y="67"/>
                  </a:lnTo>
                  <a:lnTo>
                    <a:pt x="112" y="82"/>
                  </a:lnTo>
                  <a:lnTo>
                    <a:pt x="112" y="82"/>
                  </a:lnTo>
                  <a:close/>
                  <a:moveTo>
                    <a:pt x="120" y="49"/>
                  </a:moveTo>
                  <a:lnTo>
                    <a:pt x="107" y="49"/>
                  </a:lnTo>
                  <a:lnTo>
                    <a:pt x="107" y="40"/>
                  </a:lnTo>
                  <a:lnTo>
                    <a:pt x="120" y="40"/>
                  </a:lnTo>
                  <a:lnTo>
                    <a:pt x="120" y="49"/>
                  </a:lnTo>
                  <a:close/>
                  <a:moveTo>
                    <a:pt x="142" y="82"/>
                  </a:moveTo>
                  <a:lnTo>
                    <a:pt x="120" y="82"/>
                  </a:lnTo>
                  <a:lnTo>
                    <a:pt x="120" y="63"/>
                  </a:lnTo>
                  <a:lnTo>
                    <a:pt x="142" y="63"/>
                  </a:lnTo>
                  <a:lnTo>
                    <a:pt x="142" y="82"/>
                  </a:lnTo>
                  <a:lnTo>
                    <a:pt x="142" y="82"/>
                  </a:lnTo>
                  <a:close/>
                  <a:moveTo>
                    <a:pt x="143" y="40"/>
                  </a:moveTo>
                  <a:lnTo>
                    <a:pt x="156" y="40"/>
                  </a:lnTo>
                  <a:lnTo>
                    <a:pt x="156" y="49"/>
                  </a:lnTo>
                  <a:lnTo>
                    <a:pt x="143" y="49"/>
                  </a:lnTo>
                  <a:lnTo>
                    <a:pt x="143" y="40"/>
                  </a:lnTo>
                  <a:close/>
                  <a:moveTo>
                    <a:pt x="169" y="82"/>
                  </a:moveTo>
                  <a:lnTo>
                    <a:pt x="151" y="82"/>
                  </a:lnTo>
                  <a:lnTo>
                    <a:pt x="151" y="67"/>
                  </a:lnTo>
                  <a:lnTo>
                    <a:pt x="155" y="62"/>
                  </a:lnTo>
                  <a:lnTo>
                    <a:pt x="165" y="62"/>
                  </a:lnTo>
                  <a:lnTo>
                    <a:pt x="169" y="66"/>
                  </a:lnTo>
                  <a:lnTo>
                    <a:pt x="169" y="82"/>
                  </a:lnTo>
                  <a:lnTo>
                    <a:pt x="169" y="82"/>
                  </a:lnTo>
                  <a:close/>
                  <a:moveTo>
                    <a:pt x="175" y="49"/>
                  </a:moveTo>
                  <a:lnTo>
                    <a:pt x="162" y="49"/>
                  </a:lnTo>
                  <a:lnTo>
                    <a:pt x="162" y="40"/>
                  </a:lnTo>
                  <a:lnTo>
                    <a:pt x="175" y="40"/>
                  </a:lnTo>
                  <a:lnTo>
                    <a:pt x="175" y="49"/>
                  </a:lnTo>
                  <a:close/>
                  <a:moveTo>
                    <a:pt x="195" y="82"/>
                  </a:moveTo>
                  <a:lnTo>
                    <a:pt x="177" y="82"/>
                  </a:lnTo>
                  <a:lnTo>
                    <a:pt x="177" y="67"/>
                  </a:lnTo>
                  <a:lnTo>
                    <a:pt x="181" y="62"/>
                  </a:lnTo>
                  <a:lnTo>
                    <a:pt x="191" y="62"/>
                  </a:lnTo>
                  <a:lnTo>
                    <a:pt x="195" y="66"/>
                  </a:lnTo>
                  <a:lnTo>
                    <a:pt x="195" y="82"/>
                  </a:lnTo>
                  <a:lnTo>
                    <a:pt x="195" y="82"/>
                  </a:lnTo>
                  <a:close/>
                  <a:moveTo>
                    <a:pt x="195" y="49"/>
                  </a:moveTo>
                  <a:lnTo>
                    <a:pt x="182" y="49"/>
                  </a:lnTo>
                  <a:lnTo>
                    <a:pt x="182" y="40"/>
                  </a:lnTo>
                  <a:lnTo>
                    <a:pt x="195" y="40"/>
                  </a:lnTo>
                  <a:lnTo>
                    <a:pt x="195" y="49"/>
                  </a:lnTo>
                  <a:close/>
                  <a:moveTo>
                    <a:pt x="202" y="40"/>
                  </a:moveTo>
                  <a:lnTo>
                    <a:pt x="214" y="40"/>
                  </a:lnTo>
                  <a:lnTo>
                    <a:pt x="214" y="49"/>
                  </a:lnTo>
                  <a:lnTo>
                    <a:pt x="202" y="49"/>
                  </a:lnTo>
                  <a:lnTo>
                    <a:pt x="202" y="40"/>
                  </a:lnTo>
                  <a:close/>
                  <a:moveTo>
                    <a:pt x="221" y="82"/>
                  </a:moveTo>
                  <a:lnTo>
                    <a:pt x="203" y="82"/>
                  </a:lnTo>
                  <a:lnTo>
                    <a:pt x="203" y="67"/>
                  </a:lnTo>
                  <a:lnTo>
                    <a:pt x="207" y="62"/>
                  </a:lnTo>
                  <a:lnTo>
                    <a:pt x="217" y="62"/>
                  </a:lnTo>
                  <a:lnTo>
                    <a:pt x="221" y="66"/>
                  </a:lnTo>
                  <a:lnTo>
                    <a:pt x="221" y="82"/>
                  </a:lnTo>
                  <a:lnTo>
                    <a:pt x="221" y="82"/>
                  </a:lnTo>
                  <a:lnTo>
                    <a:pt x="221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</p:sp>
        <p:sp>
          <p:nvSpPr>
            <p:cNvPr id="35" name="hall-of-supreme-harmony_741"/>
            <p:cNvSpPr>
              <a:spLocks noChangeAspect="1"/>
            </p:cNvSpPr>
            <p:nvPr/>
          </p:nvSpPr>
          <p:spPr bwMode="auto">
            <a:xfrm>
              <a:off x="10271185" y="2219932"/>
              <a:ext cx="1338738" cy="1770136"/>
            </a:xfrm>
            <a:custGeom>
              <a:avLst/>
              <a:gdLst>
                <a:gd name="T0" fmla="*/ 225185 h 604667"/>
                <a:gd name="T1" fmla="*/ 225185 h 604667"/>
                <a:gd name="T2" fmla="*/ 225185 h 604667"/>
                <a:gd name="T3" fmla="*/ 225185 h 604667"/>
                <a:gd name="T4" fmla="*/ 225185 h 604667"/>
                <a:gd name="T5" fmla="*/ 225185 h 604667"/>
                <a:gd name="T6" fmla="*/ 225185 h 604667"/>
                <a:gd name="T7" fmla="*/ 225185 h 604667"/>
                <a:gd name="T8" fmla="*/ 225185 h 604667"/>
                <a:gd name="T9" fmla="*/ 225185 h 604667"/>
                <a:gd name="T10" fmla="*/ 225185 h 604667"/>
                <a:gd name="T11" fmla="*/ 225185 h 604667"/>
                <a:gd name="T12" fmla="*/ 225185 h 604667"/>
                <a:gd name="T13" fmla="*/ 225185 h 604667"/>
                <a:gd name="T14" fmla="*/ 225185 h 604667"/>
                <a:gd name="T15" fmla="*/ 225185 h 604667"/>
                <a:gd name="T16" fmla="*/ 225185 h 604667"/>
                <a:gd name="T17" fmla="*/ 225185 h 604667"/>
                <a:gd name="T18" fmla="*/ 225185 h 604667"/>
                <a:gd name="T19" fmla="*/ 225185 h 604667"/>
                <a:gd name="T20" fmla="*/ 225185 h 604667"/>
                <a:gd name="T21" fmla="*/ 225185 h 604667"/>
                <a:gd name="T22" fmla="*/ 225185 h 604667"/>
                <a:gd name="T23" fmla="*/ 225185 h 604667"/>
                <a:gd name="T24" fmla="*/ 225185 h 604667"/>
                <a:gd name="T25" fmla="*/ 225185 h 604667"/>
                <a:gd name="T26" fmla="*/ 225185 h 604667"/>
                <a:gd name="T27" fmla="*/ 225185 h 604667"/>
                <a:gd name="T28" fmla="*/ 225185 h 604667"/>
                <a:gd name="T29" fmla="*/ 225185 h 604667"/>
                <a:gd name="T30" fmla="*/ 225185 h 604667"/>
                <a:gd name="T31" fmla="*/ 225185 h 604667"/>
                <a:gd name="T32" fmla="*/ 225185 h 604667"/>
                <a:gd name="T33" fmla="*/ 225185 h 604667"/>
                <a:gd name="T34" fmla="*/ 225185 h 604667"/>
                <a:gd name="T35" fmla="*/ 225185 h 604667"/>
                <a:gd name="T36" fmla="*/ 225185 h 604667"/>
                <a:gd name="T37" fmla="*/ 225185 h 604667"/>
                <a:gd name="T38" fmla="*/ 225185 h 604667"/>
                <a:gd name="T39" fmla="*/ 225185 h 604667"/>
                <a:gd name="T40" fmla="*/ 225185 h 604667"/>
                <a:gd name="T41" fmla="*/ 225185 h 604667"/>
                <a:gd name="T42" fmla="*/ 225185 h 604667"/>
                <a:gd name="T43" fmla="*/ 225185 h 604667"/>
                <a:gd name="T44" fmla="*/ 225185 h 604667"/>
                <a:gd name="T45" fmla="*/ 225185 h 604667"/>
                <a:gd name="T46" fmla="*/ 225185 h 604667"/>
                <a:gd name="T47" fmla="*/ 225185 h 604667"/>
                <a:gd name="T48" fmla="*/ 225185 h 604667"/>
                <a:gd name="T49" fmla="*/ 225185 h 604667"/>
                <a:gd name="T50" fmla="*/ 225185 h 604667"/>
                <a:gd name="T51" fmla="*/ 225185 h 604667"/>
                <a:gd name="T52" fmla="*/ 225185 h 604667"/>
                <a:gd name="T53" fmla="*/ 225185 h 604667"/>
                <a:gd name="T54" fmla="*/ 225185 h 604667"/>
                <a:gd name="T55" fmla="*/ 225185 h 604667"/>
                <a:gd name="T56" fmla="*/ 225185 h 604667"/>
                <a:gd name="T57" fmla="*/ 225185 h 604667"/>
                <a:gd name="T58" fmla="*/ 225185 h 604667"/>
                <a:gd name="T59" fmla="*/ 225185 h 604667"/>
                <a:gd name="T60" fmla="*/ 225185 h 604667"/>
                <a:gd name="T61" fmla="*/ 225185 h 604667"/>
                <a:gd name="T62" fmla="*/ 225185 h 604667"/>
                <a:gd name="T63" fmla="*/ 225185 h 604667"/>
                <a:gd name="T64" fmla="*/ 225185 h 604667"/>
                <a:gd name="T65" fmla="*/ 225185 h 604667"/>
                <a:gd name="T66" fmla="*/ 225185 h 604667"/>
                <a:gd name="T67" fmla="*/ 225185 h 604667"/>
                <a:gd name="T68" fmla="*/ 225185 h 604667"/>
                <a:gd name="T69" fmla="*/ 225185 h 604667"/>
                <a:gd name="T70" fmla="*/ 225185 h 604667"/>
                <a:gd name="T71" fmla="*/ 225185 h 604667"/>
                <a:gd name="T72" fmla="*/ 225185 h 604667"/>
                <a:gd name="T73" fmla="*/ 225185 h 604667"/>
                <a:gd name="T74" fmla="*/ 225185 h 604667"/>
                <a:gd name="T75" fmla="*/ 225185 h 604667"/>
                <a:gd name="T76" fmla="*/ 225185 h 604667"/>
                <a:gd name="T77" fmla="*/ 225185 h 60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39" h="6828">
                  <a:moveTo>
                    <a:pt x="6824" y="6643"/>
                  </a:moveTo>
                  <a:lnTo>
                    <a:pt x="4975" y="812"/>
                  </a:lnTo>
                  <a:cubicBezTo>
                    <a:pt x="4960" y="764"/>
                    <a:pt x="4921" y="728"/>
                    <a:pt x="4873" y="716"/>
                  </a:cubicBezTo>
                  <a:lnTo>
                    <a:pt x="1886" y="5"/>
                  </a:lnTo>
                  <a:cubicBezTo>
                    <a:pt x="1883" y="5"/>
                    <a:pt x="1881" y="6"/>
                    <a:pt x="1879" y="6"/>
                  </a:cubicBezTo>
                  <a:cubicBezTo>
                    <a:pt x="1874" y="5"/>
                    <a:pt x="1870" y="2"/>
                    <a:pt x="1865" y="2"/>
                  </a:cubicBezTo>
                  <a:cubicBezTo>
                    <a:pt x="1849" y="0"/>
                    <a:pt x="1833" y="3"/>
                    <a:pt x="1818" y="7"/>
                  </a:cubicBezTo>
                  <a:cubicBezTo>
                    <a:pt x="1817" y="7"/>
                    <a:pt x="1815" y="7"/>
                    <a:pt x="1814" y="8"/>
                  </a:cubicBezTo>
                  <a:cubicBezTo>
                    <a:pt x="1792" y="14"/>
                    <a:pt x="1772" y="25"/>
                    <a:pt x="1756" y="41"/>
                  </a:cubicBezTo>
                  <a:cubicBezTo>
                    <a:pt x="1755" y="42"/>
                    <a:pt x="1753" y="42"/>
                    <a:pt x="1753" y="43"/>
                  </a:cubicBezTo>
                  <a:lnTo>
                    <a:pt x="757" y="1039"/>
                  </a:lnTo>
                  <a:cubicBezTo>
                    <a:pt x="735" y="1060"/>
                    <a:pt x="721" y="1089"/>
                    <a:pt x="717" y="1119"/>
                  </a:cubicBezTo>
                  <a:lnTo>
                    <a:pt x="5" y="6097"/>
                  </a:lnTo>
                  <a:cubicBezTo>
                    <a:pt x="0" y="6138"/>
                    <a:pt x="12" y="6179"/>
                    <a:pt x="39" y="6210"/>
                  </a:cubicBezTo>
                  <a:cubicBezTo>
                    <a:pt x="66" y="6241"/>
                    <a:pt x="105" y="6259"/>
                    <a:pt x="146" y="6259"/>
                  </a:cubicBezTo>
                  <a:lnTo>
                    <a:pt x="289" y="6259"/>
                  </a:lnTo>
                  <a:cubicBezTo>
                    <a:pt x="290" y="6259"/>
                    <a:pt x="291" y="6258"/>
                    <a:pt x="292" y="6258"/>
                  </a:cubicBezTo>
                  <a:cubicBezTo>
                    <a:pt x="293" y="6258"/>
                    <a:pt x="294" y="6259"/>
                    <a:pt x="295" y="6259"/>
                  </a:cubicBezTo>
                  <a:lnTo>
                    <a:pt x="3540" y="6118"/>
                  </a:lnTo>
                  <a:lnTo>
                    <a:pt x="5222" y="6678"/>
                  </a:lnTo>
                  <a:cubicBezTo>
                    <a:pt x="5229" y="6681"/>
                    <a:pt x="5236" y="6681"/>
                    <a:pt x="5243" y="6682"/>
                  </a:cubicBezTo>
                  <a:cubicBezTo>
                    <a:pt x="5247" y="6682"/>
                    <a:pt x="5249" y="6684"/>
                    <a:pt x="5253" y="6685"/>
                  </a:cubicBezTo>
                  <a:lnTo>
                    <a:pt x="6675" y="6827"/>
                  </a:lnTo>
                  <a:cubicBezTo>
                    <a:pt x="6680" y="6827"/>
                    <a:pt x="6684" y="6828"/>
                    <a:pt x="6689" y="6828"/>
                  </a:cubicBezTo>
                  <a:cubicBezTo>
                    <a:pt x="6732" y="6828"/>
                    <a:pt x="6772" y="6809"/>
                    <a:pt x="6799" y="6776"/>
                  </a:cubicBezTo>
                  <a:cubicBezTo>
                    <a:pt x="6829" y="6738"/>
                    <a:pt x="6839" y="6688"/>
                    <a:pt x="6824" y="6643"/>
                  </a:cubicBezTo>
                  <a:close/>
                  <a:moveTo>
                    <a:pt x="992" y="1206"/>
                  </a:moveTo>
                  <a:lnTo>
                    <a:pt x="1679" y="518"/>
                  </a:lnTo>
                  <a:lnTo>
                    <a:pt x="1573" y="1797"/>
                  </a:lnTo>
                  <a:lnTo>
                    <a:pt x="1174" y="2328"/>
                  </a:lnTo>
                  <a:cubicBezTo>
                    <a:pt x="1174" y="2329"/>
                    <a:pt x="1173" y="2330"/>
                    <a:pt x="1173" y="2330"/>
                  </a:cubicBezTo>
                  <a:lnTo>
                    <a:pt x="1171" y="2333"/>
                  </a:lnTo>
                  <a:cubicBezTo>
                    <a:pt x="1165" y="2341"/>
                    <a:pt x="1162" y="2351"/>
                    <a:pt x="1157" y="2360"/>
                  </a:cubicBezTo>
                  <a:cubicBezTo>
                    <a:pt x="1154" y="2367"/>
                    <a:pt x="1150" y="2372"/>
                    <a:pt x="1148" y="2380"/>
                  </a:cubicBezTo>
                  <a:lnTo>
                    <a:pt x="1148" y="2381"/>
                  </a:lnTo>
                  <a:cubicBezTo>
                    <a:pt x="1148" y="2381"/>
                    <a:pt x="1147" y="2382"/>
                    <a:pt x="1147" y="2382"/>
                  </a:cubicBezTo>
                  <a:lnTo>
                    <a:pt x="458" y="4940"/>
                  </a:lnTo>
                  <a:lnTo>
                    <a:pt x="992" y="1206"/>
                  </a:lnTo>
                  <a:close/>
                  <a:moveTo>
                    <a:pt x="477" y="5966"/>
                  </a:moveTo>
                  <a:lnTo>
                    <a:pt x="1384" y="2595"/>
                  </a:lnTo>
                  <a:lnTo>
                    <a:pt x="2111" y="2803"/>
                  </a:lnTo>
                  <a:lnTo>
                    <a:pt x="1573" y="5089"/>
                  </a:lnTo>
                  <a:cubicBezTo>
                    <a:pt x="1564" y="5127"/>
                    <a:pt x="1571" y="5168"/>
                    <a:pt x="1593" y="5201"/>
                  </a:cubicBezTo>
                  <a:cubicBezTo>
                    <a:pt x="1615" y="5234"/>
                    <a:pt x="1650" y="5256"/>
                    <a:pt x="1689" y="5262"/>
                  </a:cubicBezTo>
                  <a:lnTo>
                    <a:pt x="3418" y="5528"/>
                  </a:lnTo>
                  <a:lnTo>
                    <a:pt x="3418" y="5838"/>
                  </a:lnTo>
                  <a:lnTo>
                    <a:pt x="3418" y="5838"/>
                  </a:lnTo>
                  <a:lnTo>
                    <a:pt x="477" y="5966"/>
                  </a:lnTo>
                  <a:close/>
                  <a:moveTo>
                    <a:pt x="1885" y="5004"/>
                  </a:moveTo>
                  <a:lnTo>
                    <a:pt x="2409" y="2775"/>
                  </a:lnTo>
                  <a:lnTo>
                    <a:pt x="2615" y="2570"/>
                  </a:lnTo>
                  <a:lnTo>
                    <a:pt x="3447" y="2688"/>
                  </a:lnTo>
                  <a:lnTo>
                    <a:pt x="4095" y="5153"/>
                  </a:lnTo>
                  <a:lnTo>
                    <a:pt x="3557" y="5261"/>
                  </a:lnTo>
                  <a:lnTo>
                    <a:pt x="1885" y="5004"/>
                  </a:lnTo>
                  <a:close/>
                  <a:moveTo>
                    <a:pt x="3702" y="5872"/>
                  </a:moveTo>
                  <a:lnTo>
                    <a:pt x="3702" y="5522"/>
                  </a:lnTo>
                  <a:lnTo>
                    <a:pt x="4299" y="5403"/>
                  </a:lnTo>
                  <a:cubicBezTo>
                    <a:pt x="4338" y="5395"/>
                    <a:pt x="4371" y="5372"/>
                    <a:pt x="4392" y="5338"/>
                  </a:cubicBezTo>
                  <a:cubicBezTo>
                    <a:pt x="4413" y="5305"/>
                    <a:pt x="4419" y="5265"/>
                    <a:pt x="4409" y="5227"/>
                  </a:cubicBezTo>
                  <a:lnTo>
                    <a:pt x="3698" y="2525"/>
                  </a:lnTo>
                  <a:cubicBezTo>
                    <a:pt x="3683" y="2469"/>
                    <a:pt x="3637" y="2428"/>
                    <a:pt x="3580" y="2420"/>
                  </a:cubicBezTo>
                  <a:lnTo>
                    <a:pt x="2585" y="2278"/>
                  </a:lnTo>
                  <a:cubicBezTo>
                    <a:pt x="2540" y="2272"/>
                    <a:pt x="2496" y="2287"/>
                    <a:pt x="2464" y="2318"/>
                  </a:cubicBezTo>
                  <a:lnTo>
                    <a:pt x="2239" y="2544"/>
                  </a:lnTo>
                  <a:lnTo>
                    <a:pt x="1522" y="2339"/>
                  </a:lnTo>
                  <a:lnTo>
                    <a:pt x="1775" y="2001"/>
                  </a:lnTo>
                  <a:lnTo>
                    <a:pt x="3876" y="2263"/>
                  </a:lnTo>
                  <a:lnTo>
                    <a:pt x="5054" y="6322"/>
                  </a:lnTo>
                  <a:lnTo>
                    <a:pt x="3702" y="5872"/>
                  </a:lnTo>
                  <a:close/>
                  <a:moveTo>
                    <a:pt x="5376" y="6411"/>
                  </a:moveTo>
                  <a:lnTo>
                    <a:pt x="4123" y="2095"/>
                  </a:lnTo>
                  <a:cubicBezTo>
                    <a:pt x="4107" y="2040"/>
                    <a:pt x="4061" y="2000"/>
                    <a:pt x="4004" y="1993"/>
                  </a:cubicBezTo>
                  <a:lnTo>
                    <a:pt x="1864" y="1726"/>
                  </a:lnTo>
                  <a:lnTo>
                    <a:pt x="1982" y="320"/>
                  </a:lnTo>
                  <a:lnTo>
                    <a:pt x="4729" y="974"/>
                  </a:lnTo>
                  <a:lnTo>
                    <a:pt x="6488" y="6523"/>
                  </a:lnTo>
                  <a:lnTo>
                    <a:pt x="5376" y="641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280197" tIns="140099" rIns="280197" bIns="140099"/>
            <a:lstStyle>
              <a:defPPr>
                <a:defRPr lang="zh-CN"/>
              </a:defPPr>
              <a:lvl1pPr marL="0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5809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1618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77427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3236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29045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4853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80663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06472" algn="l" defTabSz="1051618" rtl="0" eaLnBrk="1" latinLnBrk="0" hangingPunct="1">
                <a:defRPr sz="20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9641709" y="2321798"/>
              <a:ext cx="2452985" cy="312525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0197" tIns="140099" rIns="280197" bIns="140099" rtlCol="0" anchor="ctr"/>
            <a:lstStyle/>
            <a:p>
              <a:pPr algn="ctr"/>
              <a:endParaRPr lang="zh-CN" altLang="en-US" sz="17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60"/>
            <p:cNvSpPr txBox="1"/>
            <p:nvPr/>
          </p:nvSpPr>
          <p:spPr>
            <a:xfrm>
              <a:off x="5764761" y="3675966"/>
              <a:ext cx="1471469" cy="1183410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en-US" altLang="zh-CN" sz="4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4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61"/>
            <p:cNvSpPr txBox="1"/>
            <p:nvPr/>
          </p:nvSpPr>
          <p:spPr>
            <a:xfrm>
              <a:off x="8366663" y="3668681"/>
              <a:ext cx="1471469" cy="1183410"/>
            </a:xfrm>
            <a:prstGeom prst="rect">
              <a:avLst/>
            </a:prstGeom>
            <a:noFill/>
          </p:spPr>
          <p:txBody>
            <a:bodyPr wrap="square" lIns="280197" tIns="140099" rIns="280197" bIns="140099" rtlCol="0">
              <a:spAutoFit/>
            </a:bodyPr>
            <a:lstStyle/>
            <a:p>
              <a:pPr algn="ctr"/>
              <a:r>
                <a:rPr lang="en-US" altLang="zh-CN" sz="4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4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26381" y="5166684"/>
            <a:ext cx="3771901" cy="2770035"/>
          </a:xfrm>
          <a:prstGeom prst="rect">
            <a:avLst/>
          </a:prstGeom>
        </p:spPr>
        <p:txBody>
          <a:bodyPr wrap="square" lIns="90789" tIns="45405" rIns="90789" bIns="45405">
            <a:spAutoFit/>
          </a:bodyPr>
          <a:lstStyle/>
          <a:p>
            <a:pPr marL="340475" indent="-34047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行业客户覆盖思路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三坚持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340475" indent="-34047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坚持业务驱动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：坚持有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eMBB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模式实际业务需求的客户项目为主要驱动力；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340475" indent="-34047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坚持价值导向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340475" indent="-34047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坚持模式创新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9" y="4517212"/>
            <a:ext cx="2324092" cy="59793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278215" tIns="139106" rIns="278215" bIns="139106" rtlCol="0" anchor="ctr" anchorCtr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网络覆盖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策略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4368" y="5166684"/>
            <a:ext cx="5583542" cy="2770035"/>
          </a:xfrm>
          <a:prstGeom prst="rect">
            <a:avLst/>
          </a:prstGeom>
        </p:spPr>
        <p:txBody>
          <a:bodyPr wrap="square" lIns="90789" tIns="45405" rIns="90789" bIns="45405">
            <a:spAutoFit/>
          </a:bodyPr>
          <a:lstStyle/>
          <a:p>
            <a:pPr marL="340475" indent="-340475" defTabSz="117904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行业客户覆盖节奏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三覆盖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340475" indent="-340475" defTabSz="117904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面覆盖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：北上广深宁杭雄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个大重点城市</a:t>
            </a:r>
          </a:p>
          <a:p>
            <a:pPr marL="340475" indent="-340475" defTabSz="117904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点覆盖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：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33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城市灯塔客户需求区域，聚焦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电视台、场馆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、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港口、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机场、车站、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厂区、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学校、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医院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、景区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等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重点客户所在区域</a:t>
            </a:r>
            <a:endParaRPr lang="en-US" altLang="zh-CN" sz="20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marL="340475" indent="-340475" defTabSz="1179045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线覆盖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：高速、高铁、地铁、电力等</a:t>
            </a:r>
          </a:p>
        </p:txBody>
      </p:sp>
      <p:sp>
        <p:nvSpPr>
          <p:cNvPr id="44" name="矩形 35"/>
          <p:cNvSpPr/>
          <p:nvPr/>
        </p:nvSpPr>
        <p:spPr>
          <a:xfrm>
            <a:off x="4756490" y="5086906"/>
            <a:ext cx="3346112" cy="5441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89" tIns="45405" rIns="90789" bIns="4540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475" indent="-340475" defTabSz="1179045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行业客户覆盖原则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四优先</a:t>
            </a:r>
          </a:p>
        </p:txBody>
      </p:sp>
      <p:sp>
        <p:nvSpPr>
          <p:cNvPr id="8" name="矩形 7"/>
          <p:cNvSpPr/>
          <p:nvPr/>
        </p:nvSpPr>
        <p:spPr>
          <a:xfrm>
            <a:off x="228606" y="5110916"/>
            <a:ext cx="13830301" cy="2853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89" tIns="45405" rIns="90789" bIns="45405" rtlCol="0" anchor="ctr"/>
          <a:lstStyle/>
          <a:p>
            <a:pPr algn="ctr"/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文本框 40"/>
          <p:cNvSpPr txBox="1"/>
          <p:nvPr/>
        </p:nvSpPr>
        <p:spPr>
          <a:xfrm>
            <a:off x="4923461" y="5589903"/>
            <a:ext cx="2357025" cy="407351"/>
          </a:xfrm>
          <a:prstGeom prst="rect">
            <a:avLst/>
          </a:prstGeom>
          <a:noFill/>
        </p:spPr>
        <p:txBody>
          <a:bodyPr wrap="square" lIns="90789" tIns="45405" rIns="90789" bIns="45405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475" indent="-340475"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重点行业优先</a:t>
            </a:r>
          </a:p>
        </p:txBody>
      </p:sp>
      <p:sp>
        <p:nvSpPr>
          <p:cNvPr id="48" name="文本框 43"/>
          <p:cNvSpPr txBox="1"/>
          <p:nvPr/>
        </p:nvSpPr>
        <p:spPr>
          <a:xfrm>
            <a:off x="4923461" y="6130984"/>
            <a:ext cx="2357025" cy="407351"/>
          </a:xfrm>
          <a:prstGeom prst="rect">
            <a:avLst/>
          </a:prstGeom>
          <a:noFill/>
        </p:spPr>
        <p:txBody>
          <a:bodyPr wrap="square" lIns="90789" tIns="45405" rIns="90789" bIns="45405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475" indent="-340475"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灯塔客户优先</a:t>
            </a:r>
          </a:p>
        </p:txBody>
      </p:sp>
      <p:sp>
        <p:nvSpPr>
          <p:cNvPr id="49" name="文本框 39"/>
          <p:cNvSpPr txBox="1"/>
          <p:nvPr/>
        </p:nvSpPr>
        <p:spPr>
          <a:xfrm>
            <a:off x="4923413" y="6672068"/>
            <a:ext cx="2435535" cy="407351"/>
          </a:xfrm>
          <a:prstGeom prst="rect">
            <a:avLst/>
          </a:prstGeom>
          <a:noFill/>
        </p:spPr>
        <p:txBody>
          <a:bodyPr wrap="square" lIns="90789" tIns="45405" rIns="90789" bIns="45405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475" indent="-340475"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重点区域优先</a:t>
            </a:r>
          </a:p>
        </p:txBody>
      </p:sp>
      <p:sp>
        <p:nvSpPr>
          <p:cNvPr id="50" name="文本框 41"/>
          <p:cNvSpPr txBox="1"/>
          <p:nvPr/>
        </p:nvSpPr>
        <p:spPr>
          <a:xfrm>
            <a:off x="4923461" y="7213150"/>
            <a:ext cx="2357025" cy="407351"/>
          </a:xfrm>
          <a:prstGeom prst="rect">
            <a:avLst/>
          </a:prstGeom>
          <a:noFill/>
        </p:spPr>
        <p:txBody>
          <a:bodyPr wrap="square" lIns="90789" tIns="45405" rIns="90789" bIns="45405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475" indent="-340475"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生态合作优先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xmlns="" id="{D2DBBD35-8001-4051-9D42-B42460C99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 smtClean="0">
                <a:sym typeface="+mn-lt"/>
              </a:rPr>
              <a:t>5G</a:t>
            </a:r>
            <a:r>
              <a:rPr lang="zh-CN" altLang="en-US" dirty="0" smtClean="0">
                <a:sym typeface="+mn-lt"/>
              </a:rPr>
              <a:t>网络建设聚焦策略</a:t>
            </a:r>
            <a:endParaRPr lang="en-US" altLang="zh-CN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91497" y="546194"/>
            <a:ext cx="13663613" cy="44319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 smtClean="0">
                <a:latin typeface="微软雅黑" pitchFamily="34" charset="-122"/>
                <a:ea typeface="微软雅黑" panose="020B0503020204020204" pitchFamily="34" charset="-122"/>
                <a:cs typeface="+mn-cs"/>
              </a:rPr>
              <a:t>5G</a:t>
            </a:r>
            <a:r>
              <a:rPr lang="zh-CN" altLang="en-US" sz="3200" b="1" dirty="0" smtClean="0">
                <a:latin typeface="微软雅黑" pitchFamily="34" charset="-122"/>
                <a:ea typeface="微软雅黑" panose="020B0503020204020204" pitchFamily="34" charset="-122"/>
                <a:cs typeface="+mn-cs"/>
              </a:rPr>
              <a:t>行业终端策略</a:t>
            </a:r>
            <a:endParaRPr lang="zh-CN" altLang="en-US" sz="3200" b="1" dirty="0">
              <a:latin typeface="微软雅黑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4025" y="1367854"/>
            <a:ext cx="13946188" cy="1155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zh-CN" sz="20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部署初期，将主要面向</a:t>
            </a:r>
            <a:r>
              <a:rPr kumimoji="1" lang="en-US" altLang="zh-CN" sz="2000" dirty="0" err="1">
                <a:latin typeface="微软雅黑" pitchFamily="34" charset="-122"/>
                <a:ea typeface="微软雅黑" pitchFamily="34" charset="-122"/>
              </a:rPr>
              <a:t>eMBB</a:t>
            </a: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移动增强宽带场景，</a:t>
            </a:r>
            <a:r>
              <a:rPr kumimoji="1" lang="en-US" altLang="zh-CN" sz="20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消费类终端将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智能手机为主要形态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带动整个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终端产业发展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后期</a:t>
            </a: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随着</a:t>
            </a:r>
            <a:r>
              <a:rPr kumimoji="1" lang="en-US" altLang="zh-CN" sz="20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生态的完善和对垂直行业的全面赋</a:t>
            </a:r>
            <a:r>
              <a:rPr kumimoji="1" lang="zh-CN" altLang="en-US" sz="2000" dirty="0" smtClean="0">
                <a:latin typeface="微软雅黑" pitchFamily="34" charset="-122"/>
                <a:ea typeface="微软雅黑" pitchFamily="34" charset="-122"/>
              </a:rPr>
              <a:t>能</a:t>
            </a:r>
            <a:r>
              <a:rPr kumimoji="1"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5" name="477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6529" y="3263710"/>
            <a:ext cx="4049502" cy="4049156"/>
            <a:chOff x="4606619" y="2168435"/>
            <a:chExt cx="3010199" cy="3010200"/>
          </a:xfrm>
        </p:grpSpPr>
        <p:sp>
          <p:nvSpPr>
            <p:cNvPr id="6" name="íṣlïḓê">
              <a:extLst>
                <a:ext uri="{FF2B5EF4-FFF2-40B4-BE49-F238E27FC236}">
                  <a16:creationId xmlns:a16="http://schemas.microsoft.com/office/drawing/2014/main" xmlns="" id="{2B20CA6D-8E9F-4C50-9F70-71DA55E1CD44}"/>
                </a:ext>
              </a:extLst>
            </p:cNvPr>
            <p:cNvSpPr/>
            <p:nvPr/>
          </p:nvSpPr>
          <p:spPr>
            <a:xfrm>
              <a:off x="5782478" y="3344295"/>
              <a:ext cx="658481" cy="6584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en-US" altLang="zh-CN" sz="17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</a:p>
            <a:p>
              <a:pPr algn="ctr" defTabSz="1072908"/>
              <a:r>
                <a:rPr lang="zh-CN" altLang="en-US" sz="17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终端</a:t>
              </a:r>
              <a:endParaRPr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箭头连接符 19">
              <a:extLst>
                <a:ext uri="{FF2B5EF4-FFF2-40B4-BE49-F238E27FC236}">
                  <a16:creationId xmlns:a16="http://schemas.microsoft.com/office/drawing/2014/main" xmlns="" id="{9001D2D6-450C-4BDF-AAA3-0AF4EA14E880}"/>
                </a:ext>
              </a:extLst>
            </p:cNvPr>
            <p:cNvCxnSpPr/>
            <p:nvPr/>
          </p:nvCxnSpPr>
          <p:spPr>
            <a:xfrm flipV="1">
              <a:off x="6111716" y="2826912"/>
              <a:ext cx="0" cy="488987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20">
              <a:extLst>
                <a:ext uri="{FF2B5EF4-FFF2-40B4-BE49-F238E27FC236}">
                  <a16:creationId xmlns:a16="http://schemas.microsoft.com/office/drawing/2014/main" xmlns="" id="{16387690-6099-482A-BD9F-05EB80AEA80D}"/>
                </a:ext>
              </a:extLst>
            </p:cNvPr>
            <p:cNvCxnSpPr>
              <a:stCxn id="21" idx="1"/>
            </p:cNvCxnSpPr>
            <p:nvPr/>
          </p:nvCxnSpPr>
          <p:spPr>
            <a:xfrm flipH="1" flipV="1">
              <a:off x="5502855" y="3096671"/>
              <a:ext cx="376053" cy="344053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21">
              <a:extLst>
                <a:ext uri="{FF2B5EF4-FFF2-40B4-BE49-F238E27FC236}">
                  <a16:creationId xmlns:a16="http://schemas.microsoft.com/office/drawing/2014/main" xmlns="" id="{5714AC09-D872-4D3B-971B-30E4B70B99DB}"/>
                </a:ext>
              </a:extLst>
            </p:cNvPr>
            <p:cNvCxnSpPr>
              <a:stCxn id="21" idx="2"/>
            </p:cNvCxnSpPr>
            <p:nvPr/>
          </p:nvCxnSpPr>
          <p:spPr>
            <a:xfrm flipH="1">
              <a:off x="5265096" y="3673532"/>
              <a:ext cx="517379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22">
              <a:extLst>
                <a:ext uri="{FF2B5EF4-FFF2-40B4-BE49-F238E27FC236}">
                  <a16:creationId xmlns:a16="http://schemas.microsoft.com/office/drawing/2014/main" xmlns="" id="{AC022890-C392-4C2A-8588-CE4207F8A1A4}"/>
                </a:ext>
              </a:extLst>
            </p:cNvPr>
            <p:cNvCxnSpPr/>
            <p:nvPr/>
          </p:nvCxnSpPr>
          <p:spPr>
            <a:xfrm flipV="1">
              <a:off x="6337549" y="3096671"/>
              <a:ext cx="376053" cy="344053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24">
              <a:extLst>
                <a:ext uri="{FF2B5EF4-FFF2-40B4-BE49-F238E27FC236}">
                  <a16:creationId xmlns:a16="http://schemas.microsoft.com/office/drawing/2014/main" xmlns="" id="{F5068232-DCBD-4C28-9A87-6BD236065782}"/>
                </a:ext>
              </a:extLst>
            </p:cNvPr>
            <p:cNvCxnSpPr/>
            <p:nvPr/>
          </p:nvCxnSpPr>
          <p:spPr>
            <a:xfrm>
              <a:off x="6433979" y="3673532"/>
              <a:ext cx="517379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25">
              <a:extLst>
                <a:ext uri="{FF2B5EF4-FFF2-40B4-BE49-F238E27FC236}">
                  <a16:creationId xmlns:a16="http://schemas.microsoft.com/office/drawing/2014/main" xmlns="" id="{7B14324E-FF64-4B92-8DB1-A714E04EDFD4}"/>
                </a:ext>
              </a:extLst>
            </p:cNvPr>
            <p:cNvCxnSpPr>
              <a:stCxn id="22" idx="6"/>
            </p:cNvCxnSpPr>
            <p:nvPr/>
          </p:nvCxnSpPr>
          <p:spPr>
            <a:xfrm>
              <a:off x="5265100" y="3673535"/>
              <a:ext cx="846616" cy="83980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27">
              <a:extLst>
                <a:ext uri="{FF2B5EF4-FFF2-40B4-BE49-F238E27FC236}">
                  <a16:creationId xmlns:a16="http://schemas.microsoft.com/office/drawing/2014/main" xmlns="" id="{33143D7F-647F-44EC-924A-5830B2AA0867}"/>
                </a:ext>
              </a:extLst>
            </p:cNvPr>
            <p:cNvCxnSpPr>
              <a:stCxn id="22" idx="6"/>
              <a:endCxn id="18" idx="0"/>
            </p:cNvCxnSpPr>
            <p:nvPr/>
          </p:nvCxnSpPr>
          <p:spPr>
            <a:xfrm>
              <a:off x="5265100" y="3673535"/>
              <a:ext cx="4948" cy="480429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ïṥľiḓê">
              <a:extLst>
                <a:ext uri="{FF2B5EF4-FFF2-40B4-BE49-F238E27FC236}">
                  <a16:creationId xmlns:a16="http://schemas.microsoft.com/office/drawing/2014/main" xmlns="" id="{64ECA91D-F99A-42D5-AB16-7C2356D265AF}"/>
                </a:ext>
              </a:extLst>
            </p:cNvPr>
            <p:cNvSpPr/>
            <p:nvPr/>
          </p:nvSpPr>
          <p:spPr>
            <a:xfrm>
              <a:off x="6636073" y="2534624"/>
              <a:ext cx="658481" cy="6584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模组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iṧḷïḋe">
              <a:extLst>
                <a:ext uri="{FF2B5EF4-FFF2-40B4-BE49-F238E27FC236}">
                  <a16:creationId xmlns:a16="http://schemas.microsoft.com/office/drawing/2014/main" xmlns="" id="{C5911537-C5B6-4260-BBE3-D19F1C2C06EB}"/>
                </a:ext>
              </a:extLst>
            </p:cNvPr>
            <p:cNvSpPr/>
            <p:nvPr/>
          </p:nvSpPr>
          <p:spPr>
            <a:xfrm>
              <a:off x="6636073" y="4153964"/>
              <a:ext cx="658481" cy="6584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测试仪表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箭头连接符 33">
              <a:extLst>
                <a:ext uri="{FF2B5EF4-FFF2-40B4-BE49-F238E27FC236}">
                  <a16:creationId xmlns:a16="http://schemas.microsoft.com/office/drawing/2014/main" xmlns="" id="{5A7E3B8D-29E4-4CAE-853E-8DE36EDC66CA}"/>
                </a:ext>
              </a:extLst>
            </p:cNvPr>
            <p:cNvCxnSpPr/>
            <p:nvPr/>
          </p:nvCxnSpPr>
          <p:spPr>
            <a:xfrm>
              <a:off x="6337549" y="3899528"/>
              <a:ext cx="376053" cy="344053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ŝlídé">
              <a:extLst>
                <a:ext uri="{FF2B5EF4-FFF2-40B4-BE49-F238E27FC236}">
                  <a16:creationId xmlns:a16="http://schemas.microsoft.com/office/drawing/2014/main" xmlns="" id="{C2706CA9-6F75-4E24-8122-8C9DA7E78EE6}"/>
                </a:ext>
              </a:extLst>
            </p:cNvPr>
            <p:cNvSpPr/>
            <p:nvPr/>
          </p:nvSpPr>
          <p:spPr>
            <a:xfrm>
              <a:off x="6958337" y="3344295"/>
              <a:ext cx="658481" cy="6584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ïṡḷîdè">
              <a:extLst>
                <a:ext uri="{FF2B5EF4-FFF2-40B4-BE49-F238E27FC236}">
                  <a16:creationId xmlns:a16="http://schemas.microsoft.com/office/drawing/2014/main" xmlns="" id="{1355C452-EB0C-4577-9A99-3E3AE4B2CA12}"/>
                </a:ext>
              </a:extLst>
            </p:cNvPr>
            <p:cNvSpPr/>
            <p:nvPr/>
          </p:nvSpPr>
          <p:spPr>
            <a:xfrm>
              <a:off x="4940808" y="4153964"/>
              <a:ext cx="658481" cy="6584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功放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iṡḷiḓe">
              <a:extLst>
                <a:ext uri="{FF2B5EF4-FFF2-40B4-BE49-F238E27FC236}">
                  <a16:creationId xmlns:a16="http://schemas.microsoft.com/office/drawing/2014/main" xmlns="" id="{4D3A209B-51F5-4D62-A122-246B759F4B21}"/>
                </a:ext>
              </a:extLst>
            </p:cNvPr>
            <p:cNvSpPr/>
            <p:nvPr/>
          </p:nvSpPr>
          <p:spPr>
            <a:xfrm>
              <a:off x="5782478" y="2168435"/>
              <a:ext cx="658481" cy="6584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芯片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îṩḷíḑè">
              <a:extLst>
                <a:ext uri="{FF2B5EF4-FFF2-40B4-BE49-F238E27FC236}">
                  <a16:creationId xmlns:a16="http://schemas.microsoft.com/office/drawing/2014/main" xmlns="" id="{DD1FA02B-7022-4D84-9303-F0DF5593D79C}"/>
                </a:ext>
              </a:extLst>
            </p:cNvPr>
            <p:cNvSpPr/>
            <p:nvPr/>
          </p:nvSpPr>
          <p:spPr>
            <a:xfrm>
              <a:off x="4940808" y="2534624"/>
              <a:ext cx="658481" cy="6584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天线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í$ḻiḍe">
              <a:extLst>
                <a:ext uri="{FF2B5EF4-FFF2-40B4-BE49-F238E27FC236}">
                  <a16:creationId xmlns:a16="http://schemas.microsoft.com/office/drawing/2014/main" xmlns="" id="{655B509C-102B-45E5-A296-5F8DD3E4B75E}"/>
                </a:ext>
              </a:extLst>
            </p:cNvPr>
            <p:cNvSpPr/>
            <p:nvPr/>
          </p:nvSpPr>
          <p:spPr>
            <a:xfrm>
              <a:off x="5782478" y="4520154"/>
              <a:ext cx="658481" cy="6584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滤波器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ïsļîḑè">
              <a:extLst>
                <a:ext uri="{FF2B5EF4-FFF2-40B4-BE49-F238E27FC236}">
                  <a16:creationId xmlns:a16="http://schemas.microsoft.com/office/drawing/2014/main" xmlns="" id="{10C63BC6-7FBD-4B2B-9963-A37C6792ACB9}"/>
                </a:ext>
              </a:extLst>
            </p:cNvPr>
            <p:cNvSpPr/>
            <p:nvPr/>
          </p:nvSpPr>
          <p:spPr>
            <a:xfrm>
              <a:off x="4606619" y="3344295"/>
              <a:ext cx="658481" cy="6584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1072908"/>
              <a:r>
                <a:rPr lang="zh-CN" altLang="en-US" sz="1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射频前端</a:t>
              </a:r>
              <a:endParaRPr sz="1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120656" y="2791872"/>
            <a:ext cx="1854486" cy="7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7293" tIns="53652" rIns="107293" bIns="53652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6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41338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400">
                <a:solidFill>
                  <a:schemeClr val="tx1"/>
                </a:solidFill>
                <a:latin typeface="+mj-ea"/>
                <a:ea typeface="+mj-ea"/>
              </a:defRPr>
            </a:lvl2pPr>
            <a:lvl3pPr marL="895350" indent="-17462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200">
                <a:solidFill>
                  <a:schemeClr val="tx1"/>
                </a:solidFill>
                <a:latin typeface="+mj-ea"/>
                <a:ea typeface="+mj-ea"/>
              </a:defRPr>
            </a:lvl3pPr>
            <a:lvl4pPr marL="1255713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100">
                <a:solidFill>
                  <a:schemeClr val="tx1"/>
                </a:solidFill>
                <a:latin typeface="+mj-ea"/>
                <a:ea typeface="+mj-ea"/>
              </a:defRPr>
            </a:lvl4pPr>
            <a:lvl5pPr marL="1619250" indent="-184150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5pPr>
            <a:lvl6pPr marL="20764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6pPr>
            <a:lvl7pPr marL="25336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7pPr>
            <a:lvl8pPr marL="29908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8pPr>
            <a:lvl9pPr marL="34480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9pPr>
          </a:lstStyle>
          <a:p>
            <a:pPr marL="0" indent="0" algn="ctr" defTabSz="1072908">
              <a:buClr>
                <a:srgbClr val="CC0000"/>
              </a:buClr>
              <a:buNone/>
            </a:pPr>
            <a:r>
              <a:rPr kumimoji="1" lang="en-US" altLang="zh-CN" kern="0" dirty="0" err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eMBB</a:t>
            </a:r>
            <a:endParaRPr kumimoji="1" lang="en-US" altLang="zh-CN" kern="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defTabSz="1072908">
              <a:buClr>
                <a:srgbClr val="CC0000"/>
              </a:buClr>
              <a:buNone/>
            </a:pPr>
            <a:r>
              <a:rPr kumimoji="1" lang="zh-CN" altLang="en-US" kern="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增强移动宽带</a:t>
            </a:r>
          </a:p>
        </p:txBody>
      </p:sp>
      <p:sp>
        <p:nvSpPr>
          <p:cNvPr id="93" name="右箭头 92"/>
          <p:cNvSpPr/>
          <p:nvPr/>
        </p:nvSpPr>
        <p:spPr>
          <a:xfrm>
            <a:off x="5006813" y="4674975"/>
            <a:ext cx="595523" cy="1020195"/>
          </a:xfrm>
          <a:prstGeom prst="rightArrow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293" tIns="53652" rIns="107293" bIns="53652" rtlCol="0" anchor="ctr"/>
          <a:lstStyle/>
          <a:p>
            <a:pPr algn="ctr" defTabSz="1473456">
              <a:defRPr/>
            </a:pPr>
            <a:endParaRPr lang="zh-CN" altLang="en-US" sz="3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  <p:sp>
        <p:nvSpPr>
          <p:cNvPr id="123" name="内容占位符 2"/>
          <p:cNvSpPr txBox="1">
            <a:spLocks/>
          </p:cNvSpPr>
          <p:nvPr/>
        </p:nvSpPr>
        <p:spPr bwMode="auto">
          <a:xfrm>
            <a:off x="1676486" y="2592504"/>
            <a:ext cx="1854486" cy="7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7293" tIns="53652" rIns="107293" bIns="53652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6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41338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400">
                <a:solidFill>
                  <a:schemeClr val="tx1"/>
                </a:solidFill>
                <a:latin typeface="+mj-ea"/>
                <a:ea typeface="+mj-ea"/>
              </a:defRPr>
            </a:lvl2pPr>
            <a:lvl3pPr marL="895350" indent="-17462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200">
                <a:solidFill>
                  <a:schemeClr val="tx1"/>
                </a:solidFill>
                <a:latin typeface="+mj-ea"/>
                <a:ea typeface="+mj-ea"/>
              </a:defRPr>
            </a:lvl3pPr>
            <a:lvl4pPr marL="1255713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100">
                <a:solidFill>
                  <a:schemeClr val="tx1"/>
                </a:solidFill>
                <a:latin typeface="+mj-ea"/>
                <a:ea typeface="+mj-ea"/>
              </a:defRPr>
            </a:lvl4pPr>
            <a:lvl5pPr marL="1619250" indent="-184150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5pPr>
            <a:lvl6pPr marL="20764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6pPr>
            <a:lvl7pPr marL="25336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7pPr>
            <a:lvl8pPr marL="29908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8pPr>
            <a:lvl9pPr marL="34480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9pPr>
          </a:lstStyle>
          <a:p>
            <a:pPr marL="0" indent="0" algn="ctr" defTabSz="1072908">
              <a:buClr>
                <a:srgbClr val="CC0000"/>
              </a:buClr>
              <a:buNone/>
            </a:pPr>
            <a:r>
              <a:rPr kumimoji="1" lang="en-US" altLang="zh-CN" kern="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mMTC</a:t>
            </a:r>
            <a:endParaRPr kumimoji="1" lang="en-US" altLang="zh-CN" kern="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defTabSz="1072908">
              <a:buClr>
                <a:srgbClr val="CC0000"/>
              </a:buClr>
              <a:buNone/>
            </a:pPr>
            <a:r>
              <a:rPr kumimoji="1" lang="zh-CN" altLang="en-US" kern="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海量物联网</a:t>
            </a:r>
          </a:p>
        </p:txBody>
      </p:sp>
      <p:sp>
        <p:nvSpPr>
          <p:cNvPr id="124" name="内容占位符 2"/>
          <p:cNvSpPr txBox="1">
            <a:spLocks/>
          </p:cNvSpPr>
          <p:nvPr/>
        </p:nvSpPr>
        <p:spPr bwMode="auto">
          <a:xfrm>
            <a:off x="3246716" y="2675527"/>
            <a:ext cx="2056943" cy="7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7293" tIns="53652" rIns="107293" bIns="53652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600" b="1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41338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400">
                <a:solidFill>
                  <a:schemeClr val="tx1"/>
                </a:solidFill>
                <a:latin typeface="+mj-ea"/>
                <a:ea typeface="+mj-ea"/>
              </a:defRPr>
            </a:lvl2pPr>
            <a:lvl3pPr marL="895350" indent="-17462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200">
                <a:solidFill>
                  <a:schemeClr val="tx1"/>
                </a:solidFill>
                <a:latin typeface="+mj-ea"/>
                <a:ea typeface="+mj-ea"/>
              </a:defRPr>
            </a:lvl3pPr>
            <a:lvl4pPr marL="1255713" indent="-180975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100">
                <a:solidFill>
                  <a:schemeClr val="tx1"/>
                </a:solidFill>
                <a:latin typeface="+mj-ea"/>
                <a:ea typeface="+mj-ea"/>
              </a:defRPr>
            </a:lvl4pPr>
            <a:lvl5pPr marL="1619250" indent="-184150" algn="l" rtl="0" eaLnBrk="0" fontAlgn="ctr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5pPr>
            <a:lvl6pPr marL="20764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6pPr>
            <a:lvl7pPr marL="25336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7pPr>
            <a:lvl8pPr marL="29908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8pPr>
            <a:lvl9pPr marL="3448050" indent="-184150" algn="l" rtl="0" eaLnBrk="1" fontAlgn="ctr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+mj-lt"/>
                <a:ea typeface="华文细黑" panose="02010600040101010101" pitchFamily="2" charset="-122"/>
              </a:defRPr>
            </a:lvl9pPr>
          </a:lstStyle>
          <a:p>
            <a:pPr marL="0" indent="0" algn="ctr" defTabSz="1072908">
              <a:buClr>
                <a:srgbClr val="CC0000"/>
              </a:buClr>
              <a:buNone/>
            </a:pPr>
            <a:r>
              <a:rPr kumimoji="1" lang="en-US" altLang="zh-CN" ker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URLLC</a:t>
            </a:r>
          </a:p>
          <a:p>
            <a:pPr marL="0" indent="0" algn="ctr" defTabSz="1072908">
              <a:buClr>
                <a:srgbClr val="CC0000"/>
              </a:buClr>
              <a:buNone/>
            </a:pPr>
            <a:r>
              <a:rPr kumimoji="1" lang="zh-CN" altLang="en-US" kern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超高可靠低时延</a:t>
            </a:r>
          </a:p>
        </p:txBody>
      </p:sp>
      <p:sp>
        <p:nvSpPr>
          <p:cNvPr id="125" name="右箭头 124"/>
          <p:cNvSpPr/>
          <p:nvPr/>
        </p:nvSpPr>
        <p:spPr>
          <a:xfrm>
            <a:off x="9117742" y="4695912"/>
            <a:ext cx="595523" cy="1020195"/>
          </a:xfrm>
          <a:prstGeom prst="right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293" tIns="53652" rIns="107293" bIns="53652" rtlCol="0" anchor="ctr"/>
          <a:lstStyle/>
          <a:p>
            <a:pPr algn="ctr" defTabSz="1473456">
              <a:defRPr/>
            </a:pPr>
            <a:endParaRPr lang="zh-CN" altLang="en-US" sz="3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22960" y="7735296"/>
            <a:ext cx="2454145" cy="327141"/>
          </a:xfrm>
          <a:prstGeom prst="rect">
            <a:avLst/>
          </a:prstGeom>
        </p:spPr>
        <p:txBody>
          <a:bodyPr wrap="none" lIns="107293" tIns="53652" rIns="107293" bIns="53652">
            <a:spAutoFit/>
          </a:bodyPr>
          <a:lstStyle/>
          <a:p>
            <a:pPr algn="ctr" defTabSz="1072908"/>
            <a:r>
              <a:rPr kumimoji="1" lang="zh-CN" altLang="en-US" sz="1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形态多样 行业市场前景广阔</a:t>
            </a:r>
          </a:p>
        </p:txBody>
      </p:sp>
      <p:grpSp>
        <p:nvGrpSpPr>
          <p:cNvPr id="30" name="组 29"/>
          <p:cNvGrpSpPr/>
          <p:nvPr/>
        </p:nvGrpSpPr>
        <p:grpSpPr>
          <a:xfrm>
            <a:off x="5748664" y="2709110"/>
            <a:ext cx="2970773" cy="4703006"/>
            <a:chOff x="4879519" y="2234444"/>
            <a:chExt cx="2515217" cy="3982161"/>
          </a:xfrm>
        </p:grpSpPr>
        <p:grpSp>
          <p:nvGrpSpPr>
            <p:cNvPr id="94" name="组合 30"/>
            <p:cNvGrpSpPr/>
            <p:nvPr/>
          </p:nvGrpSpPr>
          <p:grpSpPr>
            <a:xfrm>
              <a:off x="4879519" y="2234444"/>
              <a:ext cx="2497994" cy="3982161"/>
              <a:chOff x="7037884" y="1745705"/>
              <a:chExt cx="2838963" cy="4664935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7636943" y="1745705"/>
                <a:ext cx="2213027" cy="2349143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473456">
                  <a:defRPr/>
                </a:pPr>
                <a:endParaRPr lang="zh-CN" altLang="en-US" sz="3000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7040881" y="1745705"/>
                <a:ext cx="544248" cy="2349143"/>
              </a:xfrm>
              <a:prstGeom prst="rect">
                <a:avLst/>
              </a:prstGeom>
              <a:solidFill>
                <a:srgbClr val="FFC000">
                  <a:alpha val="91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473456">
                  <a:defRPr/>
                </a:pPr>
                <a:r>
                  <a:rPr lang="zh-CN" altLang="en-US" sz="19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消 费 类 终 端</a:t>
                </a: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7037884" y="4185074"/>
                <a:ext cx="547244" cy="2200364"/>
              </a:xfrm>
              <a:prstGeom prst="rect">
                <a:avLst/>
              </a:prstGeom>
              <a:solidFill>
                <a:srgbClr val="C00000">
                  <a:alpha val="9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473456">
                  <a:defRPr/>
                </a:pPr>
                <a:r>
                  <a:rPr lang="zh-CN" altLang="en-US" sz="1900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行 业 类 终 端</a:t>
                </a: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7636943" y="4224302"/>
                <a:ext cx="2207661" cy="2186338"/>
              </a:xfrm>
              <a:prstGeom prst="rect">
                <a:avLst/>
              </a:prstGeom>
              <a:solidFill>
                <a:srgbClr val="0070C0">
                  <a:alpha val="1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473456">
                  <a:defRPr/>
                </a:pPr>
                <a:endParaRPr lang="zh-CN" altLang="en-US" sz="3000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99" name="Freeform 15"/>
              <p:cNvSpPr>
                <a:spLocks noChangeAspect="1" noEditPoints="1"/>
              </p:cNvSpPr>
              <p:nvPr/>
            </p:nvSpPr>
            <p:spPr bwMode="auto">
              <a:xfrm>
                <a:off x="7876232" y="3158978"/>
                <a:ext cx="609856" cy="397364"/>
              </a:xfrm>
              <a:custGeom>
                <a:avLst/>
                <a:gdLst>
                  <a:gd name="T0" fmla="*/ 1085 w 1237"/>
                  <a:gd name="T1" fmla="*/ 630 h 806"/>
                  <a:gd name="T2" fmla="*/ 1146 w 1237"/>
                  <a:gd name="T3" fmla="*/ 59 h 806"/>
                  <a:gd name="T4" fmla="*/ 1136 w 1237"/>
                  <a:gd name="T5" fmla="*/ 26 h 806"/>
                  <a:gd name="T6" fmla="*/ 1108 w 1237"/>
                  <a:gd name="T7" fmla="*/ 4 h 806"/>
                  <a:gd name="T8" fmla="*/ 151 w 1237"/>
                  <a:gd name="T9" fmla="*/ 0 h 806"/>
                  <a:gd name="T10" fmla="*/ 128 w 1237"/>
                  <a:gd name="T11" fmla="*/ 4 h 806"/>
                  <a:gd name="T12" fmla="*/ 101 w 1237"/>
                  <a:gd name="T13" fmla="*/ 26 h 806"/>
                  <a:gd name="T14" fmla="*/ 91 w 1237"/>
                  <a:gd name="T15" fmla="*/ 59 h 806"/>
                  <a:gd name="T16" fmla="*/ 151 w 1237"/>
                  <a:gd name="T17" fmla="*/ 63 h 806"/>
                  <a:gd name="T18" fmla="*/ 1231 w 1237"/>
                  <a:gd name="T19" fmla="*/ 697 h 806"/>
                  <a:gd name="T20" fmla="*/ 1215 w 1237"/>
                  <a:gd name="T21" fmla="*/ 689 h 806"/>
                  <a:gd name="T22" fmla="*/ 16 w 1237"/>
                  <a:gd name="T23" fmla="*/ 689 h 806"/>
                  <a:gd name="T24" fmla="*/ 3 w 1237"/>
                  <a:gd name="T25" fmla="*/ 700 h 806"/>
                  <a:gd name="T26" fmla="*/ 0 w 1237"/>
                  <a:gd name="T27" fmla="*/ 720 h 806"/>
                  <a:gd name="T28" fmla="*/ 1 w 1237"/>
                  <a:gd name="T29" fmla="*/ 762 h 806"/>
                  <a:gd name="T30" fmla="*/ 19 w 1237"/>
                  <a:gd name="T31" fmla="*/ 790 h 806"/>
                  <a:gd name="T32" fmla="*/ 49 w 1237"/>
                  <a:gd name="T33" fmla="*/ 805 h 806"/>
                  <a:gd name="T34" fmla="*/ 1175 w 1237"/>
                  <a:gd name="T35" fmla="*/ 806 h 806"/>
                  <a:gd name="T36" fmla="*/ 1209 w 1237"/>
                  <a:gd name="T37" fmla="*/ 796 h 806"/>
                  <a:gd name="T38" fmla="*/ 1231 w 1237"/>
                  <a:gd name="T39" fmla="*/ 772 h 806"/>
                  <a:gd name="T40" fmla="*/ 1237 w 1237"/>
                  <a:gd name="T41" fmla="*/ 750 h 806"/>
                  <a:gd name="T42" fmla="*/ 1237 w 1237"/>
                  <a:gd name="T43" fmla="*/ 710 h 806"/>
                  <a:gd name="T44" fmla="*/ 729 w 1237"/>
                  <a:gd name="T45" fmla="*/ 754 h 806"/>
                  <a:gd name="T46" fmla="*/ 501 w 1237"/>
                  <a:gd name="T47" fmla="*/ 753 h 806"/>
                  <a:gd name="T48" fmla="*/ 489 w 1237"/>
                  <a:gd name="T49" fmla="*/ 736 h 806"/>
                  <a:gd name="T50" fmla="*/ 495 w 1237"/>
                  <a:gd name="T51" fmla="*/ 723 h 806"/>
                  <a:gd name="T52" fmla="*/ 729 w 1237"/>
                  <a:gd name="T53" fmla="*/ 717 h 806"/>
                  <a:gd name="T54" fmla="*/ 742 w 1237"/>
                  <a:gd name="T55" fmla="*/ 723 h 806"/>
                  <a:gd name="T56" fmla="*/ 748 w 1237"/>
                  <a:gd name="T57" fmla="*/ 736 h 806"/>
                  <a:gd name="T58" fmla="*/ 736 w 1237"/>
                  <a:gd name="T59" fmla="*/ 753 h 806"/>
                  <a:gd name="T60" fmla="*/ 1131 w 1237"/>
                  <a:gd name="T61" fmla="*/ 777 h 806"/>
                  <a:gd name="T62" fmla="*/ 1118 w 1237"/>
                  <a:gd name="T63" fmla="*/ 775 h 806"/>
                  <a:gd name="T64" fmla="*/ 1104 w 1237"/>
                  <a:gd name="T65" fmla="*/ 763 h 806"/>
                  <a:gd name="T66" fmla="*/ 1098 w 1237"/>
                  <a:gd name="T67" fmla="*/ 744 h 806"/>
                  <a:gd name="T68" fmla="*/ 1101 w 1237"/>
                  <a:gd name="T69" fmla="*/ 731 h 806"/>
                  <a:gd name="T70" fmla="*/ 1113 w 1237"/>
                  <a:gd name="T71" fmla="*/ 717 h 806"/>
                  <a:gd name="T72" fmla="*/ 1131 w 1237"/>
                  <a:gd name="T73" fmla="*/ 711 h 806"/>
                  <a:gd name="T74" fmla="*/ 1144 w 1237"/>
                  <a:gd name="T75" fmla="*/ 714 h 806"/>
                  <a:gd name="T76" fmla="*/ 1159 w 1237"/>
                  <a:gd name="T77" fmla="*/ 725 h 806"/>
                  <a:gd name="T78" fmla="*/ 1165 w 1237"/>
                  <a:gd name="T79" fmla="*/ 744 h 806"/>
                  <a:gd name="T80" fmla="*/ 1162 w 1237"/>
                  <a:gd name="T81" fmla="*/ 757 h 806"/>
                  <a:gd name="T82" fmla="*/ 1150 w 1237"/>
                  <a:gd name="T83" fmla="*/ 772 h 806"/>
                  <a:gd name="T84" fmla="*/ 1131 w 1237"/>
                  <a:gd name="T85" fmla="*/ 777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37" h="806">
                    <a:moveTo>
                      <a:pt x="151" y="63"/>
                    </a:moveTo>
                    <a:lnTo>
                      <a:pt x="1085" y="63"/>
                    </a:lnTo>
                    <a:lnTo>
                      <a:pt x="1085" y="630"/>
                    </a:lnTo>
                    <a:lnTo>
                      <a:pt x="1146" y="630"/>
                    </a:lnTo>
                    <a:lnTo>
                      <a:pt x="1146" y="59"/>
                    </a:lnTo>
                    <a:lnTo>
                      <a:pt x="1146" y="59"/>
                    </a:lnTo>
                    <a:lnTo>
                      <a:pt x="1144" y="46"/>
                    </a:lnTo>
                    <a:lnTo>
                      <a:pt x="1140" y="36"/>
                    </a:lnTo>
                    <a:lnTo>
                      <a:pt x="1136" y="26"/>
                    </a:lnTo>
                    <a:lnTo>
                      <a:pt x="1129" y="17"/>
                    </a:lnTo>
                    <a:lnTo>
                      <a:pt x="1118" y="10"/>
                    </a:lnTo>
                    <a:lnTo>
                      <a:pt x="1108" y="4"/>
                    </a:lnTo>
                    <a:lnTo>
                      <a:pt x="1098" y="0"/>
                    </a:lnTo>
                    <a:lnTo>
                      <a:pt x="1085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8" y="0"/>
                    </a:lnTo>
                    <a:lnTo>
                      <a:pt x="128" y="4"/>
                    </a:lnTo>
                    <a:lnTo>
                      <a:pt x="118" y="10"/>
                    </a:lnTo>
                    <a:lnTo>
                      <a:pt x="108" y="17"/>
                    </a:lnTo>
                    <a:lnTo>
                      <a:pt x="101" y="26"/>
                    </a:lnTo>
                    <a:lnTo>
                      <a:pt x="97" y="36"/>
                    </a:lnTo>
                    <a:lnTo>
                      <a:pt x="92" y="46"/>
                    </a:lnTo>
                    <a:lnTo>
                      <a:pt x="91" y="59"/>
                    </a:lnTo>
                    <a:lnTo>
                      <a:pt x="91" y="630"/>
                    </a:lnTo>
                    <a:lnTo>
                      <a:pt x="151" y="630"/>
                    </a:lnTo>
                    <a:lnTo>
                      <a:pt x="151" y="63"/>
                    </a:lnTo>
                    <a:close/>
                    <a:moveTo>
                      <a:pt x="1234" y="701"/>
                    </a:moveTo>
                    <a:lnTo>
                      <a:pt x="1234" y="701"/>
                    </a:lnTo>
                    <a:lnTo>
                      <a:pt x="1231" y="697"/>
                    </a:lnTo>
                    <a:lnTo>
                      <a:pt x="1227" y="692"/>
                    </a:lnTo>
                    <a:lnTo>
                      <a:pt x="1222" y="689"/>
                    </a:lnTo>
                    <a:lnTo>
                      <a:pt x="1215" y="689"/>
                    </a:lnTo>
                    <a:lnTo>
                      <a:pt x="22" y="689"/>
                    </a:lnTo>
                    <a:lnTo>
                      <a:pt x="22" y="689"/>
                    </a:lnTo>
                    <a:lnTo>
                      <a:pt x="16" y="689"/>
                    </a:lnTo>
                    <a:lnTo>
                      <a:pt x="10" y="692"/>
                    </a:lnTo>
                    <a:lnTo>
                      <a:pt x="6" y="695"/>
                    </a:lnTo>
                    <a:lnTo>
                      <a:pt x="3" y="700"/>
                    </a:lnTo>
                    <a:lnTo>
                      <a:pt x="3" y="700"/>
                    </a:lnTo>
                    <a:lnTo>
                      <a:pt x="1" y="710"/>
                    </a:lnTo>
                    <a:lnTo>
                      <a:pt x="0" y="720"/>
                    </a:lnTo>
                    <a:lnTo>
                      <a:pt x="0" y="750"/>
                    </a:lnTo>
                    <a:lnTo>
                      <a:pt x="0" y="750"/>
                    </a:lnTo>
                    <a:lnTo>
                      <a:pt x="1" y="762"/>
                    </a:lnTo>
                    <a:lnTo>
                      <a:pt x="6" y="772"/>
                    </a:lnTo>
                    <a:lnTo>
                      <a:pt x="11" y="782"/>
                    </a:lnTo>
                    <a:lnTo>
                      <a:pt x="19" y="790"/>
                    </a:lnTo>
                    <a:lnTo>
                      <a:pt x="27" y="796"/>
                    </a:lnTo>
                    <a:lnTo>
                      <a:pt x="37" y="802"/>
                    </a:lnTo>
                    <a:lnTo>
                      <a:pt x="49" y="805"/>
                    </a:lnTo>
                    <a:lnTo>
                      <a:pt x="62" y="806"/>
                    </a:lnTo>
                    <a:lnTo>
                      <a:pt x="1175" y="806"/>
                    </a:lnTo>
                    <a:lnTo>
                      <a:pt x="1175" y="806"/>
                    </a:lnTo>
                    <a:lnTo>
                      <a:pt x="1188" y="805"/>
                    </a:lnTo>
                    <a:lnTo>
                      <a:pt x="1199" y="802"/>
                    </a:lnTo>
                    <a:lnTo>
                      <a:pt x="1209" y="796"/>
                    </a:lnTo>
                    <a:lnTo>
                      <a:pt x="1218" y="790"/>
                    </a:lnTo>
                    <a:lnTo>
                      <a:pt x="1225" y="782"/>
                    </a:lnTo>
                    <a:lnTo>
                      <a:pt x="1231" y="772"/>
                    </a:lnTo>
                    <a:lnTo>
                      <a:pt x="1235" y="762"/>
                    </a:lnTo>
                    <a:lnTo>
                      <a:pt x="1237" y="750"/>
                    </a:lnTo>
                    <a:lnTo>
                      <a:pt x="1237" y="750"/>
                    </a:lnTo>
                    <a:lnTo>
                      <a:pt x="1237" y="720"/>
                    </a:lnTo>
                    <a:lnTo>
                      <a:pt x="1237" y="720"/>
                    </a:lnTo>
                    <a:lnTo>
                      <a:pt x="1237" y="710"/>
                    </a:lnTo>
                    <a:lnTo>
                      <a:pt x="1234" y="701"/>
                    </a:lnTo>
                    <a:lnTo>
                      <a:pt x="1234" y="701"/>
                    </a:lnTo>
                    <a:close/>
                    <a:moveTo>
                      <a:pt x="729" y="754"/>
                    </a:moveTo>
                    <a:lnTo>
                      <a:pt x="508" y="754"/>
                    </a:lnTo>
                    <a:lnTo>
                      <a:pt x="508" y="754"/>
                    </a:lnTo>
                    <a:lnTo>
                      <a:pt x="501" y="753"/>
                    </a:lnTo>
                    <a:lnTo>
                      <a:pt x="495" y="749"/>
                    </a:lnTo>
                    <a:lnTo>
                      <a:pt x="491" y="743"/>
                    </a:lnTo>
                    <a:lnTo>
                      <a:pt x="489" y="736"/>
                    </a:lnTo>
                    <a:lnTo>
                      <a:pt x="489" y="736"/>
                    </a:lnTo>
                    <a:lnTo>
                      <a:pt x="491" y="728"/>
                    </a:lnTo>
                    <a:lnTo>
                      <a:pt x="495" y="723"/>
                    </a:lnTo>
                    <a:lnTo>
                      <a:pt x="501" y="718"/>
                    </a:lnTo>
                    <a:lnTo>
                      <a:pt x="508" y="717"/>
                    </a:lnTo>
                    <a:lnTo>
                      <a:pt x="729" y="717"/>
                    </a:lnTo>
                    <a:lnTo>
                      <a:pt x="729" y="717"/>
                    </a:lnTo>
                    <a:lnTo>
                      <a:pt x="736" y="718"/>
                    </a:lnTo>
                    <a:lnTo>
                      <a:pt x="742" y="723"/>
                    </a:lnTo>
                    <a:lnTo>
                      <a:pt x="746" y="728"/>
                    </a:lnTo>
                    <a:lnTo>
                      <a:pt x="748" y="736"/>
                    </a:lnTo>
                    <a:lnTo>
                      <a:pt x="748" y="736"/>
                    </a:lnTo>
                    <a:lnTo>
                      <a:pt x="746" y="743"/>
                    </a:lnTo>
                    <a:lnTo>
                      <a:pt x="742" y="749"/>
                    </a:lnTo>
                    <a:lnTo>
                      <a:pt x="736" y="753"/>
                    </a:lnTo>
                    <a:lnTo>
                      <a:pt x="729" y="754"/>
                    </a:lnTo>
                    <a:lnTo>
                      <a:pt x="729" y="754"/>
                    </a:lnTo>
                    <a:close/>
                    <a:moveTo>
                      <a:pt x="1131" y="777"/>
                    </a:moveTo>
                    <a:lnTo>
                      <a:pt x="1131" y="777"/>
                    </a:lnTo>
                    <a:lnTo>
                      <a:pt x="1126" y="777"/>
                    </a:lnTo>
                    <a:lnTo>
                      <a:pt x="1118" y="775"/>
                    </a:lnTo>
                    <a:lnTo>
                      <a:pt x="1113" y="772"/>
                    </a:lnTo>
                    <a:lnTo>
                      <a:pt x="1108" y="767"/>
                    </a:lnTo>
                    <a:lnTo>
                      <a:pt x="1104" y="763"/>
                    </a:lnTo>
                    <a:lnTo>
                      <a:pt x="1101" y="757"/>
                    </a:lnTo>
                    <a:lnTo>
                      <a:pt x="1100" y="751"/>
                    </a:lnTo>
                    <a:lnTo>
                      <a:pt x="1098" y="744"/>
                    </a:lnTo>
                    <a:lnTo>
                      <a:pt x="1098" y="744"/>
                    </a:lnTo>
                    <a:lnTo>
                      <a:pt x="1100" y="738"/>
                    </a:lnTo>
                    <a:lnTo>
                      <a:pt x="1101" y="731"/>
                    </a:lnTo>
                    <a:lnTo>
                      <a:pt x="1104" y="725"/>
                    </a:lnTo>
                    <a:lnTo>
                      <a:pt x="1108" y="721"/>
                    </a:lnTo>
                    <a:lnTo>
                      <a:pt x="1113" y="717"/>
                    </a:lnTo>
                    <a:lnTo>
                      <a:pt x="1118" y="714"/>
                    </a:lnTo>
                    <a:lnTo>
                      <a:pt x="1126" y="713"/>
                    </a:lnTo>
                    <a:lnTo>
                      <a:pt x="1131" y="711"/>
                    </a:lnTo>
                    <a:lnTo>
                      <a:pt x="1131" y="711"/>
                    </a:lnTo>
                    <a:lnTo>
                      <a:pt x="1139" y="713"/>
                    </a:lnTo>
                    <a:lnTo>
                      <a:pt x="1144" y="714"/>
                    </a:lnTo>
                    <a:lnTo>
                      <a:pt x="1150" y="717"/>
                    </a:lnTo>
                    <a:lnTo>
                      <a:pt x="1155" y="721"/>
                    </a:lnTo>
                    <a:lnTo>
                      <a:pt x="1159" y="725"/>
                    </a:lnTo>
                    <a:lnTo>
                      <a:pt x="1162" y="731"/>
                    </a:lnTo>
                    <a:lnTo>
                      <a:pt x="1165" y="738"/>
                    </a:lnTo>
                    <a:lnTo>
                      <a:pt x="1165" y="744"/>
                    </a:lnTo>
                    <a:lnTo>
                      <a:pt x="1165" y="744"/>
                    </a:lnTo>
                    <a:lnTo>
                      <a:pt x="1165" y="751"/>
                    </a:lnTo>
                    <a:lnTo>
                      <a:pt x="1162" y="757"/>
                    </a:lnTo>
                    <a:lnTo>
                      <a:pt x="1159" y="763"/>
                    </a:lnTo>
                    <a:lnTo>
                      <a:pt x="1155" y="767"/>
                    </a:lnTo>
                    <a:lnTo>
                      <a:pt x="1150" y="772"/>
                    </a:lnTo>
                    <a:lnTo>
                      <a:pt x="1144" y="775"/>
                    </a:lnTo>
                    <a:lnTo>
                      <a:pt x="1139" y="777"/>
                    </a:lnTo>
                    <a:lnTo>
                      <a:pt x="1131" y="777"/>
                    </a:lnTo>
                    <a:lnTo>
                      <a:pt x="1131" y="777"/>
                    </a:lnTo>
                    <a:close/>
                  </a:path>
                </a:pathLst>
              </a:custGeom>
              <a:solidFill>
                <a:srgbClr val="A5CF2D"/>
              </a:solidFill>
              <a:ln>
                <a:noFill/>
              </a:ln>
              <a:effectLst/>
            </p:spPr>
            <p:txBody>
              <a:bodyPr lIns="121935" tIns="60968" rIns="121935" bIns="60968" rtlCol="0" anchor="ctr" anchorCtr="1"/>
              <a:lstStyle/>
              <a:p>
                <a:pPr algn="ctr" defTabSz="1473456">
                  <a:defRPr/>
                </a:pPr>
                <a:endPara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100" name="Freeform 243"/>
              <p:cNvSpPr>
                <a:spLocks noEditPoints="1"/>
              </p:cNvSpPr>
              <p:nvPr/>
            </p:nvSpPr>
            <p:spPr bwMode="auto">
              <a:xfrm>
                <a:off x="9038920" y="3163408"/>
                <a:ext cx="489498" cy="368934"/>
              </a:xfrm>
              <a:custGeom>
                <a:avLst/>
                <a:gdLst>
                  <a:gd name="T0" fmla="*/ 53 w 67"/>
                  <a:gd name="T1" fmla="*/ 24 h 61"/>
                  <a:gd name="T2" fmla="*/ 56 w 67"/>
                  <a:gd name="T3" fmla="*/ 26 h 61"/>
                  <a:gd name="T4" fmla="*/ 56 w 67"/>
                  <a:gd name="T5" fmla="*/ 26 h 61"/>
                  <a:gd name="T6" fmla="*/ 56 w 67"/>
                  <a:gd name="T7" fmla="*/ 11 h 61"/>
                  <a:gd name="T8" fmla="*/ 41 w 67"/>
                  <a:gd name="T9" fmla="*/ 11 h 61"/>
                  <a:gd name="T10" fmla="*/ 41 w 67"/>
                  <a:gd name="T11" fmla="*/ 26 h 61"/>
                  <a:gd name="T12" fmla="*/ 43 w 67"/>
                  <a:gd name="T13" fmla="*/ 24 h 61"/>
                  <a:gd name="T14" fmla="*/ 43 w 67"/>
                  <a:gd name="T15" fmla="*/ 14 h 61"/>
                  <a:gd name="T16" fmla="*/ 53 w 67"/>
                  <a:gd name="T17" fmla="*/ 14 h 61"/>
                  <a:gd name="T18" fmla="*/ 53 w 67"/>
                  <a:gd name="T19" fmla="*/ 24 h 61"/>
                  <a:gd name="T20" fmla="*/ 53 w 67"/>
                  <a:gd name="T21" fmla="*/ 24 h 61"/>
                  <a:gd name="T22" fmla="*/ 39 w 67"/>
                  <a:gd name="T23" fmla="*/ 28 h 61"/>
                  <a:gd name="T24" fmla="*/ 39 w 67"/>
                  <a:gd name="T25" fmla="*/ 9 h 61"/>
                  <a:gd name="T26" fmla="*/ 58 w 67"/>
                  <a:gd name="T27" fmla="*/ 9 h 61"/>
                  <a:gd name="T28" fmla="*/ 58 w 67"/>
                  <a:gd name="T29" fmla="*/ 28 h 61"/>
                  <a:gd name="T30" fmla="*/ 58 w 67"/>
                  <a:gd name="T31" fmla="*/ 29 h 61"/>
                  <a:gd name="T32" fmla="*/ 60 w 67"/>
                  <a:gd name="T33" fmla="*/ 31 h 61"/>
                  <a:gd name="T34" fmla="*/ 60 w 67"/>
                  <a:gd name="T35" fmla="*/ 31 h 61"/>
                  <a:gd name="T36" fmla="*/ 60 w 67"/>
                  <a:gd name="T37" fmla="*/ 7 h 61"/>
                  <a:gd name="T38" fmla="*/ 36 w 67"/>
                  <a:gd name="T39" fmla="*/ 7 h 61"/>
                  <a:gd name="T40" fmla="*/ 36 w 67"/>
                  <a:gd name="T41" fmla="*/ 31 h 61"/>
                  <a:gd name="T42" fmla="*/ 39 w 67"/>
                  <a:gd name="T43" fmla="*/ 28 h 61"/>
                  <a:gd name="T44" fmla="*/ 56 w 67"/>
                  <a:gd name="T45" fmla="*/ 38 h 61"/>
                  <a:gd name="T46" fmla="*/ 50 w 67"/>
                  <a:gd name="T47" fmla="*/ 38 h 61"/>
                  <a:gd name="T48" fmla="*/ 50 w 67"/>
                  <a:gd name="T49" fmla="*/ 24 h 61"/>
                  <a:gd name="T50" fmla="*/ 53 w 67"/>
                  <a:gd name="T51" fmla="*/ 19 h 61"/>
                  <a:gd name="T52" fmla="*/ 48 w 67"/>
                  <a:gd name="T53" fmla="*/ 14 h 61"/>
                  <a:gd name="T54" fmla="*/ 43 w 67"/>
                  <a:gd name="T55" fmla="*/ 19 h 61"/>
                  <a:gd name="T56" fmla="*/ 47 w 67"/>
                  <a:gd name="T57" fmla="*/ 24 h 61"/>
                  <a:gd name="T58" fmla="*/ 47 w 67"/>
                  <a:gd name="T59" fmla="*/ 38 h 61"/>
                  <a:gd name="T60" fmla="*/ 11 w 67"/>
                  <a:gd name="T61" fmla="*/ 38 h 61"/>
                  <a:gd name="T62" fmla="*/ 0 w 67"/>
                  <a:gd name="T63" fmla="*/ 48 h 61"/>
                  <a:gd name="T64" fmla="*/ 0 w 67"/>
                  <a:gd name="T65" fmla="*/ 50 h 61"/>
                  <a:gd name="T66" fmla="*/ 11 w 67"/>
                  <a:gd name="T67" fmla="*/ 61 h 61"/>
                  <a:gd name="T68" fmla="*/ 56 w 67"/>
                  <a:gd name="T69" fmla="*/ 61 h 61"/>
                  <a:gd name="T70" fmla="*/ 67 w 67"/>
                  <a:gd name="T71" fmla="*/ 50 h 61"/>
                  <a:gd name="T72" fmla="*/ 67 w 67"/>
                  <a:gd name="T73" fmla="*/ 48 h 61"/>
                  <a:gd name="T74" fmla="*/ 56 w 67"/>
                  <a:gd name="T75" fmla="*/ 38 h 61"/>
                  <a:gd name="T76" fmla="*/ 11 w 67"/>
                  <a:gd name="T77" fmla="*/ 54 h 61"/>
                  <a:gd name="T78" fmla="*/ 7 w 67"/>
                  <a:gd name="T79" fmla="*/ 49 h 61"/>
                  <a:gd name="T80" fmla="*/ 11 w 67"/>
                  <a:gd name="T81" fmla="*/ 45 h 61"/>
                  <a:gd name="T82" fmla="*/ 16 w 67"/>
                  <a:gd name="T83" fmla="*/ 49 h 61"/>
                  <a:gd name="T84" fmla="*/ 11 w 67"/>
                  <a:gd name="T85" fmla="*/ 54 h 61"/>
                  <a:gd name="T86" fmla="*/ 40 w 67"/>
                  <a:gd name="T87" fmla="*/ 52 h 61"/>
                  <a:gd name="T88" fmla="*/ 37 w 67"/>
                  <a:gd name="T89" fmla="*/ 49 h 61"/>
                  <a:gd name="T90" fmla="*/ 40 w 67"/>
                  <a:gd name="T91" fmla="*/ 46 h 61"/>
                  <a:gd name="T92" fmla="*/ 43 w 67"/>
                  <a:gd name="T93" fmla="*/ 49 h 61"/>
                  <a:gd name="T94" fmla="*/ 40 w 67"/>
                  <a:gd name="T95" fmla="*/ 52 h 61"/>
                  <a:gd name="T96" fmla="*/ 48 w 67"/>
                  <a:gd name="T97" fmla="*/ 52 h 61"/>
                  <a:gd name="T98" fmla="*/ 45 w 67"/>
                  <a:gd name="T99" fmla="*/ 49 h 61"/>
                  <a:gd name="T100" fmla="*/ 48 w 67"/>
                  <a:gd name="T101" fmla="*/ 46 h 61"/>
                  <a:gd name="T102" fmla="*/ 52 w 67"/>
                  <a:gd name="T103" fmla="*/ 49 h 61"/>
                  <a:gd name="T104" fmla="*/ 48 w 67"/>
                  <a:gd name="T105" fmla="*/ 52 h 61"/>
                  <a:gd name="T106" fmla="*/ 57 w 67"/>
                  <a:gd name="T107" fmla="*/ 52 h 61"/>
                  <a:gd name="T108" fmla="*/ 54 w 67"/>
                  <a:gd name="T109" fmla="*/ 49 h 61"/>
                  <a:gd name="T110" fmla="*/ 57 w 67"/>
                  <a:gd name="T111" fmla="*/ 46 h 61"/>
                  <a:gd name="T112" fmla="*/ 60 w 67"/>
                  <a:gd name="T113" fmla="*/ 49 h 61"/>
                  <a:gd name="T114" fmla="*/ 57 w 67"/>
                  <a:gd name="T115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1">
                    <a:moveTo>
                      <a:pt x="53" y="24"/>
                    </a:move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60" y="22"/>
                      <a:pt x="60" y="16"/>
                      <a:pt x="56" y="11"/>
                    </a:cubicBezTo>
                    <a:cubicBezTo>
                      <a:pt x="52" y="7"/>
                      <a:pt x="45" y="7"/>
                      <a:pt x="41" y="11"/>
                    </a:cubicBezTo>
                    <a:cubicBezTo>
                      <a:pt x="37" y="16"/>
                      <a:pt x="37" y="22"/>
                      <a:pt x="41" y="26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1" y="21"/>
                      <a:pt x="41" y="17"/>
                      <a:pt x="43" y="14"/>
                    </a:cubicBezTo>
                    <a:cubicBezTo>
                      <a:pt x="46" y="11"/>
                      <a:pt x="50" y="11"/>
                      <a:pt x="53" y="14"/>
                    </a:cubicBezTo>
                    <a:cubicBezTo>
                      <a:pt x="56" y="17"/>
                      <a:pt x="56" y="21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lose/>
                    <a:moveTo>
                      <a:pt x="39" y="28"/>
                    </a:moveTo>
                    <a:cubicBezTo>
                      <a:pt x="34" y="23"/>
                      <a:pt x="34" y="15"/>
                      <a:pt x="39" y="9"/>
                    </a:cubicBezTo>
                    <a:cubicBezTo>
                      <a:pt x="44" y="4"/>
                      <a:pt x="52" y="4"/>
                      <a:pt x="58" y="9"/>
                    </a:cubicBezTo>
                    <a:cubicBezTo>
                      <a:pt x="63" y="15"/>
                      <a:pt x="63" y="23"/>
                      <a:pt x="58" y="28"/>
                    </a:cubicBezTo>
                    <a:cubicBezTo>
                      <a:pt x="58" y="28"/>
                      <a:pt x="58" y="28"/>
                      <a:pt x="58" y="29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7" y="24"/>
                      <a:pt x="67" y="14"/>
                      <a:pt x="60" y="7"/>
                    </a:cubicBezTo>
                    <a:cubicBezTo>
                      <a:pt x="54" y="0"/>
                      <a:pt x="43" y="0"/>
                      <a:pt x="36" y="7"/>
                    </a:cubicBezTo>
                    <a:cubicBezTo>
                      <a:pt x="30" y="14"/>
                      <a:pt x="30" y="24"/>
                      <a:pt x="36" y="31"/>
                    </a:cubicBezTo>
                    <a:lnTo>
                      <a:pt x="39" y="28"/>
                    </a:lnTo>
                    <a:close/>
                    <a:moveTo>
                      <a:pt x="56" y="38"/>
                    </a:move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3"/>
                      <a:pt x="53" y="21"/>
                      <a:pt x="53" y="19"/>
                    </a:cubicBezTo>
                    <a:cubicBezTo>
                      <a:pt x="53" y="16"/>
                      <a:pt x="51" y="14"/>
                      <a:pt x="48" y="14"/>
                    </a:cubicBezTo>
                    <a:cubicBezTo>
                      <a:pt x="46" y="14"/>
                      <a:pt x="43" y="16"/>
                      <a:pt x="43" y="19"/>
                    </a:cubicBezTo>
                    <a:cubicBezTo>
                      <a:pt x="43" y="21"/>
                      <a:pt x="45" y="23"/>
                      <a:pt x="47" y="24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5" y="38"/>
                      <a:pt x="0" y="42"/>
                      <a:pt x="0" y="48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62" y="61"/>
                      <a:pt x="67" y="56"/>
                      <a:pt x="67" y="50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2"/>
                      <a:pt x="62" y="38"/>
                      <a:pt x="56" y="38"/>
                    </a:cubicBezTo>
                    <a:close/>
                    <a:moveTo>
                      <a:pt x="11" y="54"/>
                    </a:moveTo>
                    <a:cubicBezTo>
                      <a:pt x="9" y="54"/>
                      <a:pt x="7" y="52"/>
                      <a:pt x="7" y="49"/>
                    </a:cubicBezTo>
                    <a:cubicBezTo>
                      <a:pt x="7" y="47"/>
                      <a:pt x="9" y="45"/>
                      <a:pt x="11" y="45"/>
                    </a:cubicBezTo>
                    <a:cubicBezTo>
                      <a:pt x="14" y="45"/>
                      <a:pt x="16" y="47"/>
                      <a:pt x="16" y="49"/>
                    </a:cubicBezTo>
                    <a:cubicBezTo>
                      <a:pt x="16" y="52"/>
                      <a:pt x="14" y="54"/>
                      <a:pt x="11" y="54"/>
                    </a:cubicBezTo>
                    <a:close/>
                    <a:moveTo>
                      <a:pt x="40" y="52"/>
                    </a:moveTo>
                    <a:cubicBezTo>
                      <a:pt x="39" y="52"/>
                      <a:pt x="37" y="51"/>
                      <a:pt x="37" y="49"/>
                    </a:cubicBezTo>
                    <a:cubicBezTo>
                      <a:pt x="37" y="48"/>
                      <a:pt x="39" y="46"/>
                      <a:pt x="40" y="46"/>
                    </a:cubicBezTo>
                    <a:cubicBezTo>
                      <a:pt x="42" y="46"/>
                      <a:pt x="43" y="48"/>
                      <a:pt x="43" y="49"/>
                    </a:cubicBezTo>
                    <a:cubicBezTo>
                      <a:pt x="43" y="51"/>
                      <a:pt x="42" y="52"/>
                      <a:pt x="40" y="52"/>
                    </a:cubicBezTo>
                    <a:close/>
                    <a:moveTo>
                      <a:pt x="48" y="52"/>
                    </a:moveTo>
                    <a:cubicBezTo>
                      <a:pt x="47" y="52"/>
                      <a:pt x="45" y="51"/>
                      <a:pt x="45" y="49"/>
                    </a:cubicBezTo>
                    <a:cubicBezTo>
                      <a:pt x="45" y="48"/>
                      <a:pt x="47" y="46"/>
                      <a:pt x="48" y="46"/>
                    </a:cubicBezTo>
                    <a:cubicBezTo>
                      <a:pt x="50" y="46"/>
                      <a:pt x="52" y="48"/>
                      <a:pt x="52" y="49"/>
                    </a:cubicBezTo>
                    <a:cubicBezTo>
                      <a:pt x="52" y="51"/>
                      <a:pt x="50" y="52"/>
                      <a:pt x="48" y="52"/>
                    </a:cubicBezTo>
                    <a:close/>
                    <a:moveTo>
                      <a:pt x="57" y="52"/>
                    </a:moveTo>
                    <a:cubicBezTo>
                      <a:pt x="55" y="52"/>
                      <a:pt x="54" y="51"/>
                      <a:pt x="54" y="49"/>
                    </a:cubicBezTo>
                    <a:cubicBezTo>
                      <a:pt x="54" y="48"/>
                      <a:pt x="55" y="46"/>
                      <a:pt x="57" y="46"/>
                    </a:cubicBezTo>
                    <a:cubicBezTo>
                      <a:pt x="58" y="46"/>
                      <a:pt x="60" y="48"/>
                      <a:pt x="60" y="49"/>
                    </a:cubicBezTo>
                    <a:cubicBezTo>
                      <a:pt x="60" y="51"/>
                      <a:pt x="58" y="52"/>
                      <a:pt x="57" y="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473456">
                  <a:defRPr/>
                </a:pPr>
                <a:endParaRPr lang="zh-CN" altLang="en-US" sz="3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101" name="Freeform 118"/>
              <p:cNvSpPr>
                <a:spLocks noEditPoints="1"/>
              </p:cNvSpPr>
              <p:nvPr/>
            </p:nvSpPr>
            <p:spPr bwMode="auto">
              <a:xfrm>
                <a:off x="7917658" y="1947599"/>
                <a:ext cx="377187" cy="460250"/>
              </a:xfrm>
              <a:custGeom>
                <a:avLst/>
                <a:gdLst>
                  <a:gd name="T0" fmla="*/ 35 w 44"/>
                  <a:gd name="T1" fmla="*/ 0 h 68"/>
                  <a:gd name="T2" fmla="*/ 10 w 44"/>
                  <a:gd name="T3" fmla="*/ 0 h 68"/>
                  <a:gd name="T4" fmla="*/ 0 w 44"/>
                  <a:gd name="T5" fmla="*/ 9 h 68"/>
                  <a:gd name="T6" fmla="*/ 0 w 44"/>
                  <a:gd name="T7" fmla="*/ 59 h 68"/>
                  <a:gd name="T8" fmla="*/ 10 w 44"/>
                  <a:gd name="T9" fmla="*/ 68 h 68"/>
                  <a:gd name="T10" fmla="*/ 35 w 44"/>
                  <a:gd name="T11" fmla="*/ 68 h 68"/>
                  <a:gd name="T12" fmla="*/ 44 w 44"/>
                  <a:gd name="T13" fmla="*/ 59 h 68"/>
                  <a:gd name="T14" fmla="*/ 44 w 44"/>
                  <a:gd name="T15" fmla="*/ 9 h 68"/>
                  <a:gd name="T16" fmla="*/ 35 w 44"/>
                  <a:gd name="T17" fmla="*/ 0 h 68"/>
                  <a:gd name="T18" fmla="*/ 22 w 44"/>
                  <a:gd name="T19" fmla="*/ 65 h 68"/>
                  <a:gd name="T20" fmla="*/ 18 w 44"/>
                  <a:gd name="T21" fmla="*/ 61 h 68"/>
                  <a:gd name="T22" fmla="*/ 22 w 44"/>
                  <a:gd name="T23" fmla="*/ 57 h 68"/>
                  <a:gd name="T24" fmla="*/ 26 w 44"/>
                  <a:gd name="T25" fmla="*/ 61 h 68"/>
                  <a:gd name="T26" fmla="*/ 22 w 44"/>
                  <a:gd name="T27" fmla="*/ 65 h 68"/>
                  <a:gd name="T28" fmla="*/ 40 w 44"/>
                  <a:gd name="T29" fmla="*/ 48 h 68"/>
                  <a:gd name="T30" fmla="*/ 33 w 44"/>
                  <a:gd name="T31" fmla="*/ 55 h 68"/>
                  <a:gd name="T32" fmla="*/ 12 w 44"/>
                  <a:gd name="T33" fmla="*/ 55 h 68"/>
                  <a:gd name="T34" fmla="*/ 5 w 44"/>
                  <a:gd name="T35" fmla="*/ 48 h 68"/>
                  <a:gd name="T36" fmla="*/ 5 w 44"/>
                  <a:gd name="T37" fmla="*/ 13 h 68"/>
                  <a:gd name="T38" fmla="*/ 12 w 44"/>
                  <a:gd name="T39" fmla="*/ 6 h 68"/>
                  <a:gd name="T40" fmla="*/ 33 w 44"/>
                  <a:gd name="T41" fmla="*/ 6 h 68"/>
                  <a:gd name="T42" fmla="*/ 40 w 44"/>
                  <a:gd name="T43" fmla="*/ 13 h 68"/>
                  <a:gd name="T44" fmla="*/ 40 w 44"/>
                  <a:gd name="T45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68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4"/>
                      <a:pt x="5" y="68"/>
                      <a:pt x="10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40" y="68"/>
                      <a:pt x="44" y="64"/>
                      <a:pt x="44" y="5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  <a:moveTo>
                      <a:pt x="22" y="65"/>
                    </a:moveTo>
                    <a:cubicBezTo>
                      <a:pt x="20" y="65"/>
                      <a:pt x="18" y="63"/>
                      <a:pt x="18" y="61"/>
                    </a:cubicBezTo>
                    <a:cubicBezTo>
                      <a:pt x="18" y="59"/>
                      <a:pt x="20" y="57"/>
                      <a:pt x="22" y="57"/>
                    </a:cubicBezTo>
                    <a:cubicBezTo>
                      <a:pt x="25" y="57"/>
                      <a:pt x="26" y="59"/>
                      <a:pt x="26" y="61"/>
                    </a:cubicBezTo>
                    <a:cubicBezTo>
                      <a:pt x="26" y="63"/>
                      <a:pt x="25" y="65"/>
                      <a:pt x="22" y="65"/>
                    </a:cubicBezTo>
                    <a:close/>
                    <a:moveTo>
                      <a:pt x="40" y="48"/>
                    </a:moveTo>
                    <a:cubicBezTo>
                      <a:pt x="40" y="51"/>
                      <a:pt x="37" y="55"/>
                      <a:pt x="33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8" y="55"/>
                      <a:pt x="5" y="51"/>
                      <a:pt x="5" y="4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9"/>
                      <a:pt x="8" y="6"/>
                      <a:pt x="12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7" y="6"/>
                      <a:pt x="40" y="9"/>
                      <a:pt x="40" y="13"/>
                    </a:cubicBezTo>
                    <a:lnTo>
                      <a:pt x="40" y="48"/>
                    </a:lnTo>
                    <a:close/>
                  </a:path>
                </a:pathLst>
              </a:custGeom>
              <a:solidFill>
                <a:srgbClr val="4FBD5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473456">
                  <a:defRPr/>
                </a:pPr>
                <a:endParaRPr lang="zh-CN" altLang="en-US" sz="3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102" name="TextBox 23"/>
              <p:cNvSpPr txBox="1"/>
              <p:nvPr/>
            </p:nvSpPr>
            <p:spPr>
              <a:xfrm>
                <a:off x="7728949" y="2510310"/>
                <a:ext cx="908245" cy="30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73456">
                  <a:defRPr/>
                </a:pPr>
                <a:r>
                  <a:rPr lang="zh-CN" altLang="en-US" sz="1400" b="1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智能手机</a:t>
                </a:r>
                <a:endParaRPr lang="zh-CN" altLang="en-US" sz="1400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103" name="TextBox 24"/>
              <p:cNvSpPr txBox="1"/>
              <p:nvPr/>
            </p:nvSpPr>
            <p:spPr>
              <a:xfrm>
                <a:off x="7637126" y="3692458"/>
                <a:ext cx="1202942" cy="30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73456">
                  <a:defRPr/>
                </a:pPr>
                <a:r>
                  <a:rPr lang="zh-CN" altLang="en-US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上网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PC/Pad</a:t>
                </a:r>
                <a:endParaRPr lang="zh-CN" altLang="en-US" sz="1400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104" name="TextBox 25"/>
              <p:cNvSpPr txBox="1"/>
              <p:nvPr/>
            </p:nvSpPr>
            <p:spPr>
              <a:xfrm>
                <a:off x="8769033" y="3693814"/>
                <a:ext cx="1107814" cy="30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73456">
                  <a:defRPr/>
                </a:pPr>
                <a:r>
                  <a:rPr lang="zh-CN" altLang="en-US" sz="1400" b="1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移动路由器</a:t>
                </a:r>
                <a:endParaRPr lang="zh-CN" altLang="en-US" sz="1400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105" name="Freeform 229"/>
              <p:cNvSpPr>
                <a:spLocks noChangeAspect="1" noEditPoints="1"/>
              </p:cNvSpPr>
              <p:nvPr/>
            </p:nvSpPr>
            <p:spPr bwMode="auto">
              <a:xfrm>
                <a:off x="9018068" y="1940597"/>
                <a:ext cx="375724" cy="471363"/>
              </a:xfrm>
              <a:custGeom>
                <a:avLst/>
                <a:gdLst>
                  <a:gd name="T0" fmla="*/ 228 w 228"/>
                  <a:gd name="T1" fmla="*/ 76 h 286"/>
                  <a:gd name="T2" fmla="*/ 186 w 228"/>
                  <a:gd name="T3" fmla="*/ 103 h 286"/>
                  <a:gd name="T4" fmla="*/ 0 w 228"/>
                  <a:gd name="T5" fmla="*/ 76 h 286"/>
                  <a:gd name="T6" fmla="*/ 65 w 228"/>
                  <a:gd name="T7" fmla="*/ 278 h 286"/>
                  <a:gd name="T8" fmla="*/ 72 w 228"/>
                  <a:gd name="T9" fmla="*/ 282 h 286"/>
                  <a:gd name="T10" fmla="*/ 153 w 228"/>
                  <a:gd name="T11" fmla="*/ 282 h 286"/>
                  <a:gd name="T12" fmla="*/ 160 w 228"/>
                  <a:gd name="T13" fmla="*/ 278 h 286"/>
                  <a:gd name="T14" fmla="*/ 212 w 228"/>
                  <a:gd name="T15" fmla="*/ 147 h 286"/>
                  <a:gd name="T16" fmla="*/ 165 w 228"/>
                  <a:gd name="T17" fmla="*/ 169 h 286"/>
                  <a:gd name="T18" fmla="*/ 176 w 228"/>
                  <a:gd name="T19" fmla="*/ 174 h 286"/>
                  <a:gd name="T20" fmla="*/ 180 w 228"/>
                  <a:gd name="T21" fmla="*/ 191 h 286"/>
                  <a:gd name="T22" fmla="*/ 176 w 228"/>
                  <a:gd name="T23" fmla="*/ 201 h 286"/>
                  <a:gd name="T24" fmla="*/ 148 w 228"/>
                  <a:gd name="T25" fmla="*/ 206 h 286"/>
                  <a:gd name="T26" fmla="*/ 137 w 228"/>
                  <a:gd name="T27" fmla="*/ 201 h 286"/>
                  <a:gd name="T28" fmla="*/ 133 w 228"/>
                  <a:gd name="T29" fmla="*/ 184 h 286"/>
                  <a:gd name="T30" fmla="*/ 137 w 228"/>
                  <a:gd name="T31" fmla="*/ 174 h 286"/>
                  <a:gd name="T32" fmla="*/ 165 w 228"/>
                  <a:gd name="T33" fmla="*/ 178 h 286"/>
                  <a:gd name="T34" fmla="*/ 172 w 228"/>
                  <a:gd name="T35" fmla="*/ 184 h 286"/>
                  <a:gd name="T36" fmla="*/ 170 w 228"/>
                  <a:gd name="T37" fmla="*/ 195 h 286"/>
                  <a:gd name="T38" fmla="*/ 165 w 228"/>
                  <a:gd name="T39" fmla="*/ 197 h 286"/>
                  <a:gd name="T40" fmla="*/ 143 w 228"/>
                  <a:gd name="T41" fmla="*/ 195 h 286"/>
                  <a:gd name="T42" fmla="*/ 141 w 228"/>
                  <a:gd name="T43" fmla="*/ 191 h 286"/>
                  <a:gd name="T44" fmla="*/ 143 w 228"/>
                  <a:gd name="T45" fmla="*/ 180 h 286"/>
                  <a:gd name="T46" fmla="*/ 148 w 228"/>
                  <a:gd name="T47" fmla="*/ 178 h 286"/>
                  <a:gd name="T48" fmla="*/ 60 w 228"/>
                  <a:gd name="T49" fmla="*/ 170 h 286"/>
                  <a:gd name="T50" fmla="*/ 96 w 228"/>
                  <a:gd name="T51" fmla="*/ 183 h 286"/>
                  <a:gd name="T52" fmla="*/ 82 w 228"/>
                  <a:gd name="T53" fmla="*/ 205 h 286"/>
                  <a:gd name="T54" fmla="*/ 46 w 228"/>
                  <a:gd name="T55" fmla="*/ 192 h 286"/>
                  <a:gd name="T56" fmla="*/ 60 w 228"/>
                  <a:gd name="T57" fmla="*/ 170 h 286"/>
                  <a:gd name="T58" fmla="*/ 39 w 228"/>
                  <a:gd name="T59" fmla="*/ 139 h 286"/>
                  <a:gd name="T60" fmla="*/ 120 w 228"/>
                  <a:gd name="T61" fmla="*/ 157 h 286"/>
                  <a:gd name="T62" fmla="*/ 114 w 228"/>
                  <a:gd name="T63" fmla="*/ 158 h 286"/>
                  <a:gd name="T64" fmla="*/ 139 w 228"/>
                  <a:gd name="T65" fmla="*/ 158 h 286"/>
                  <a:gd name="T66" fmla="*/ 186 w 228"/>
                  <a:gd name="T67" fmla="*/ 140 h 286"/>
                  <a:gd name="T68" fmla="*/ 139 w 228"/>
                  <a:gd name="T69" fmla="*/ 158 h 286"/>
                  <a:gd name="T70" fmla="*/ 145 w 228"/>
                  <a:gd name="T71" fmla="*/ 257 h 286"/>
                  <a:gd name="T72" fmla="*/ 119 w 228"/>
                  <a:gd name="T73" fmla="*/ 258 h 286"/>
                  <a:gd name="T74" fmla="*/ 97 w 228"/>
                  <a:gd name="T75" fmla="*/ 258 h 286"/>
                  <a:gd name="T76" fmla="*/ 80 w 228"/>
                  <a:gd name="T77" fmla="*/ 256 h 286"/>
                  <a:gd name="T78" fmla="*/ 97 w 228"/>
                  <a:gd name="T79" fmla="*/ 217 h 286"/>
                  <a:gd name="T80" fmla="*/ 100 w 228"/>
                  <a:gd name="T81" fmla="*/ 215 h 286"/>
                  <a:gd name="T82" fmla="*/ 119 w 228"/>
                  <a:gd name="T83" fmla="*/ 199 h 286"/>
                  <a:gd name="T84" fmla="*/ 129 w 228"/>
                  <a:gd name="T85" fmla="*/ 217 h 286"/>
                  <a:gd name="T86" fmla="*/ 169 w 228"/>
                  <a:gd name="T87" fmla="*/ 217 h 286"/>
                  <a:gd name="T88" fmla="*/ 187 w 228"/>
                  <a:gd name="T89" fmla="*/ 166 h 286"/>
                  <a:gd name="T90" fmla="*/ 134 w 228"/>
                  <a:gd name="T91" fmla="*/ 209 h 286"/>
                  <a:gd name="T92" fmla="*/ 124 w 228"/>
                  <a:gd name="T93" fmla="*/ 191 h 286"/>
                  <a:gd name="T94" fmla="*/ 107 w 228"/>
                  <a:gd name="T95" fmla="*/ 191 h 286"/>
                  <a:gd name="T96" fmla="*/ 103 w 228"/>
                  <a:gd name="T97" fmla="*/ 193 h 286"/>
                  <a:gd name="T98" fmla="*/ 41 w 228"/>
                  <a:gd name="T99" fmla="*/ 209 h 286"/>
                  <a:gd name="T100" fmla="*/ 114 w 228"/>
                  <a:gd name="T101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8" h="286">
                    <a:moveTo>
                      <a:pt x="212" y="147"/>
                    </a:moveTo>
                    <a:cubicBezTo>
                      <a:pt x="228" y="76"/>
                      <a:pt x="228" y="76"/>
                      <a:pt x="228" y="76"/>
                    </a:cubicBezTo>
                    <a:cubicBezTo>
                      <a:pt x="221" y="77"/>
                      <a:pt x="213" y="78"/>
                      <a:pt x="206" y="77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23" y="57"/>
                      <a:pt x="64" y="0"/>
                      <a:pt x="0" y="76"/>
                    </a:cubicBezTo>
                    <a:cubicBezTo>
                      <a:pt x="5" y="102"/>
                      <a:pt x="19" y="187"/>
                      <a:pt x="27" y="211"/>
                    </a:cubicBezTo>
                    <a:cubicBezTo>
                      <a:pt x="35" y="238"/>
                      <a:pt x="48" y="260"/>
                      <a:pt x="65" y="278"/>
                    </a:cubicBezTo>
                    <a:cubicBezTo>
                      <a:pt x="68" y="281"/>
                      <a:pt x="68" y="281"/>
                      <a:pt x="68" y="281"/>
                    </a:cubicBezTo>
                    <a:cubicBezTo>
                      <a:pt x="72" y="282"/>
                      <a:pt x="72" y="282"/>
                      <a:pt x="72" y="282"/>
                    </a:cubicBezTo>
                    <a:cubicBezTo>
                      <a:pt x="80" y="283"/>
                      <a:pt x="87" y="284"/>
                      <a:pt x="95" y="284"/>
                    </a:cubicBezTo>
                    <a:cubicBezTo>
                      <a:pt x="114" y="286"/>
                      <a:pt x="132" y="285"/>
                      <a:pt x="153" y="282"/>
                    </a:cubicBezTo>
                    <a:cubicBezTo>
                      <a:pt x="158" y="281"/>
                      <a:pt x="158" y="281"/>
                      <a:pt x="158" y="281"/>
                    </a:cubicBezTo>
                    <a:cubicBezTo>
                      <a:pt x="160" y="278"/>
                      <a:pt x="160" y="278"/>
                      <a:pt x="160" y="278"/>
                    </a:cubicBezTo>
                    <a:cubicBezTo>
                      <a:pt x="177" y="261"/>
                      <a:pt x="190" y="238"/>
                      <a:pt x="199" y="211"/>
                    </a:cubicBezTo>
                    <a:cubicBezTo>
                      <a:pt x="206" y="192"/>
                      <a:pt x="210" y="170"/>
                      <a:pt x="212" y="147"/>
                    </a:cubicBezTo>
                    <a:close/>
                    <a:moveTo>
                      <a:pt x="148" y="169"/>
                    </a:move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3" y="171"/>
                      <a:pt x="176" y="174"/>
                    </a:cubicBezTo>
                    <a:cubicBezTo>
                      <a:pt x="176" y="174"/>
                      <a:pt x="176" y="174"/>
                      <a:pt x="176" y="174"/>
                    </a:cubicBezTo>
                    <a:cubicBezTo>
                      <a:pt x="179" y="177"/>
                      <a:pt x="180" y="180"/>
                      <a:pt x="180" y="184"/>
                    </a:cubicBezTo>
                    <a:cubicBezTo>
                      <a:pt x="180" y="191"/>
                      <a:pt x="180" y="191"/>
                      <a:pt x="180" y="191"/>
                    </a:cubicBezTo>
                    <a:cubicBezTo>
                      <a:pt x="180" y="195"/>
                      <a:pt x="179" y="199"/>
                      <a:pt x="176" y="201"/>
                    </a:cubicBezTo>
                    <a:cubicBezTo>
                      <a:pt x="176" y="201"/>
                      <a:pt x="176" y="201"/>
                      <a:pt x="176" y="201"/>
                    </a:cubicBezTo>
                    <a:cubicBezTo>
                      <a:pt x="173" y="204"/>
                      <a:pt x="169" y="206"/>
                      <a:pt x="165" y="206"/>
                    </a:cubicBezTo>
                    <a:cubicBezTo>
                      <a:pt x="148" y="206"/>
                      <a:pt x="148" y="206"/>
                      <a:pt x="148" y="206"/>
                    </a:cubicBezTo>
                    <a:cubicBezTo>
                      <a:pt x="144" y="206"/>
                      <a:pt x="140" y="204"/>
                      <a:pt x="137" y="201"/>
                    </a:cubicBezTo>
                    <a:cubicBezTo>
                      <a:pt x="137" y="201"/>
                      <a:pt x="137" y="201"/>
                      <a:pt x="137" y="201"/>
                    </a:cubicBezTo>
                    <a:cubicBezTo>
                      <a:pt x="135" y="198"/>
                      <a:pt x="133" y="195"/>
                      <a:pt x="133" y="191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3" y="180"/>
                      <a:pt x="135" y="177"/>
                      <a:pt x="137" y="174"/>
                    </a:cubicBezTo>
                    <a:cubicBezTo>
                      <a:pt x="137" y="174"/>
                      <a:pt x="137" y="174"/>
                      <a:pt x="137" y="174"/>
                    </a:cubicBezTo>
                    <a:cubicBezTo>
                      <a:pt x="140" y="171"/>
                      <a:pt x="144" y="169"/>
                      <a:pt x="148" y="169"/>
                    </a:cubicBezTo>
                    <a:close/>
                    <a:moveTo>
                      <a:pt x="165" y="178"/>
                    </a:moveTo>
                    <a:cubicBezTo>
                      <a:pt x="167" y="178"/>
                      <a:pt x="169" y="179"/>
                      <a:pt x="170" y="180"/>
                    </a:cubicBezTo>
                    <a:cubicBezTo>
                      <a:pt x="171" y="181"/>
                      <a:pt x="172" y="183"/>
                      <a:pt x="172" y="184"/>
                    </a:cubicBezTo>
                    <a:cubicBezTo>
                      <a:pt x="172" y="191"/>
                      <a:pt x="172" y="191"/>
                      <a:pt x="172" y="191"/>
                    </a:cubicBezTo>
                    <a:cubicBezTo>
                      <a:pt x="172" y="192"/>
                      <a:pt x="171" y="194"/>
                      <a:pt x="170" y="195"/>
                    </a:cubicBezTo>
                    <a:cubicBezTo>
                      <a:pt x="170" y="195"/>
                      <a:pt x="170" y="195"/>
                      <a:pt x="170" y="195"/>
                    </a:cubicBezTo>
                    <a:cubicBezTo>
                      <a:pt x="169" y="196"/>
                      <a:pt x="167" y="197"/>
                      <a:pt x="165" y="197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46" y="197"/>
                      <a:pt x="144" y="196"/>
                      <a:pt x="143" y="195"/>
                    </a:cubicBezTo>
                    <a:cubicBezTo>
                      <a:pt x="143" y="195"/>
                      <a:pt x="143" y="195"/>
                      <a:pt x="143" y="195"/>
                    </a:cubicBezTo>
                    <a:cubicBezTo>
                      <a:pt x="142" y="194"/>
                      <a:pt x="141" y="192"/>
                      <a:pt x="141" y="191"/>
                    </a:cubicBezTo>
                    <a:cubicBezTo>
                      <a:pt x="141" y="184"/>
                      <a:pt x="141" y="184"/>
                      <a:pt x="141" y="184"/>
                    </a:cubicBezTo>
                    <a:cubicBezTo>
                      <a:pt x="141" y="183"/>
                      <a:pt x="142" y="181"/>
                      <a:pt x="143" y="180"/>
                    </a:cubicBezTo>
                    <a:cubicBezTo>
                      <a:pt x="143" y="180"/>
                      <a:pt x="143" y="180"/>
                      <a:pt x="143" y="180"/>
                    </a:cubicBezTo>
                    <a:cubicBezTo>
                      <a:pt x="144" y="179"/>
                      <a:pt x="146" y="178"/>
                      <a:pt x="148" y="178"/>
                    </a:cubicBezTo>
                    <a:cubicBezTo>
                      <a:pt x="165" y="178"/>
                      <a:pt x="165" y="178"/>
                      <a:pt x="165" y="178"/>
                    </a:cubicBezTo>
                    <a:close/>
                    <a:moveTo>
                      <a:pt x="60" y="170"/>
                    </a:moveTo>
                    <a:cubicBezTo>
                      <a:pt x="82" y="170"/>
                      <a:pt x="82" y="170"/>
                      <a:pt x="82" y="170"/>
                    </a:cubicBezTo>
                    <a:cubicBezTo>
                      <a:pt x="90" y="170"/>
                      <a:pt x="96" y="176"/>
                      <a:pt x="96" y="183"/>
                    </a:cubicBezTo>
                    <a:cubicBezTo>
                      <a:pt x="96" y="192"/>
                      <a:pt x="96" y="192"/>
                      <a:pt x="96" y="192"/>
                    </a:cubicBezTo>
                    <a:cubicBezTo>
                      <a:pt x="96" y="199"/>
                      <a:pt x="90" y="205"/>
                      <a:pt x="82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52" y="205"/>
                      <a:pt x="46" y="199"/>
                      <a:pt x="46" y="192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76"/>
                      <a:pt x="52" y="170"/>
                      <a:pt x="60" y="170"/>
                    </a:cubicBezTo>
                    <a:close/>
                    <a:moveTo>
                      <a:pt x="41" y="158"/>
                    </a:moveTo>
                    <a:cubicBezTo>
                      <a:pt x="40" y="151"/>
                      <a:pt x="40" y="145"/>
                      <a:pt x="39" y="139"/>
                    </a:cubicBezTo>
                    <a:cubicBezTo>
                      <a:pt x="69" y="154"/>
                      <a:pt x="105" y="151"/>
                      <a:pt x="133" y="143"/>
                    </a:cubicBezTo>
                    <a:cubicBezTo>
                      <a:pt x="129" y="148"/>
                      <a:pt x="125" y="153"/>
                      <a:pt x="120" y="157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14" y="158"/>
                      <a:pt x="114" y="158"/>
                      <a:pt x="114" y="158"/>
                    </a:cubicBezTo>
                    <a:cubicBezTo>
                      <a:pt x="41" y="158"/>
                      <a:pt x="41" y="158"/>
                      <a:pt x="41" y="158"/>
                    </a:cubicBezTo>
                    <a:close/>
                    <a:moveTo>
                      <a:pt x="139" y="158"/>
                    </a:moveTo>
                    <a:cubicBezTo>
                      <a:pt x="151" y="153"/>
                      <a:pt x="164" y="145"/>
                      <a:pt x="169" y="134"/>
                    </a:cubicBezTo>
                    <a:cubicBezTo>
                      <a:pt x="173" y="133"/>
                      <a:pt x="183" y="140"/>
                      <a:pt x="186" y="140"/>
                    </a:cubicBezTo>
                    <a:cubicBezTo>
                      <a:pt x="186" y="145"/>
                      <a:pt x="185" y="151"/>
                      <a:pt x="185" y="158"/>
                    </a:cubicBezTo>
                    <a:cubicBezTo>
                      <a:pt x="139" y="158"/>
                      <a:pt x="139" y="158"/>
                      <a:pt x="139" y="158"/>
                    </a:cubicBezTo>
                    <a:close/>
                    <a:moveTo>
                      <a:pt x="169" y="217"/>
                    </a:moveTo>
                    <a:cubicBezTo>
                      <a:pt x="163" y="232"/>
                      <a:pt x="155" y="246"/>
                      <a:pt x="145" y="257"/>
                    </a:cubicBezTo>
                    <a:cubicBezTo>
                      <a:pt x="136" y="258"/>
                      <a:pt x="128" y="258"/>
                      <a:pt x="119" y="258"/>
                    </a:cubicBezTo>
                    <a:cubicBezTo>
                      <a:pt x="119" y="258"/>
                      <a:pt x="119" y="258"/>
                      <a:pt x="119" y="258"/>
                    </a:cubicBezTo>
                    <a:cubicBezTo>
                      <a:pt x="115" y="258"/>
                      <a:pt x="111" y="258"/>
                      <a:pt x="107" y="258"/>
                    </a:cubicBezTo>
                    <a:cubicBezTo>
                      <a:pt x="104" y="258"/>
                      <a:pt x="100" y="258"/>
                      <a:pt x="97" y="258"/>
                    </a:cubicBezTo>
                    <a:cubicBezTo>
                      <a:pt x="95" y="258"/>
                      <a:pt x="95" y="258"/>
                      <a:pt x="95" y="258"/>
                    </a:cubicBezTo>
                    <a:cubicBezTo>
                      <a:pt x="90" y="257"/>
                      <a:pt x="85" y="257"/>
                      <a:pt x="80" y="256"/>
                    </a:cubicBezTo>
                    <a:cubicBezTo>
                      <a:pt x="70" y="245"/>
                      <a:pt x="63" y="232"/>
                      <a:pt x="57" y="217"/>
                    </a:cubicBezTo>
                    <a:cubicBezTo>
                      <a:pt x="97" y="217"/>
                      <a:pt x="97" y="217"/>
                      <a:pt x="97" y="217"/>
                    </a:cubicBezTo>
                    <a:cubicBezTo>
                      <a:pt x="99" y="217"/>
                      <a:pt x="99" y="217"/>
                      <a:pt x="99" y="217"/>
                    </a:cubicBezTo>
                    <a:cubicBezTo>
                      <a:pt x="100" y="215"/>
                      <a:pt x="100" y="215"/>
                      <a:pt x="100" y="215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19" y="199"/>
                      <a:pt x="119" y="199"/>
                      <a:pt x="119" y="199"/>
                    </a:cubicBezTo>
                    <a:cubicBezTo>
                      <a:pt x="128" y="215"/>
                      <a:pt x="128" y="215"/>
                      <a:pt x="128" y="215"/>
                    </a:cubicBezTo>
                    <a:cubicBezTo>
                      <a:pt x="129" y="217"/>
                      <a:pt x="129" y="217"/>
                      <a:pt x="129" y="217"/>
                    </a:cubicBezTo>
                    <a:cubicBezTo>
                      <a:pt x="132" y="217"/>
                      <a:pt x="132" y="217"/>
                      <a:pt x="132" y="217"/>
                    </a:cubicBezTo>
                    <a:cubicBezTo>
                      <a:pt x="169" y="217"/>
                      <a:pt x="169" y="217"/>
                      <a:pt x="169" y="217"/>
                    </a:cubicBezTo>
                    <a:close/>
                    <a:moveTo>
                      <a:pt x="114" y="166"/>
                    </a:moveTo>
                    <a:cubicBezTo>
                      <a:pt x="187" y="166"/>
                      <a:pt x="187" y="166"/>
                      <a:pt x="187" y="166"/>
                    </a:cubicBezTo>
                    <a:cubicBezTo>
                      <a:pt x="187" y="209"/>
                      <a:pt x="187" y="209"/>
                      <a:pt x="187" y="209"/>
                    </a:cubicBezTo>
                    <a:cubicBezTo>
                      <a:pt x="134" y="209"/>
                      <a:pt x="134" y="209"/>
                      <a:pt x="134" y="209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4" y="191"/>
                      <a:pt x="124" y="191"/>
                      <a:pt x="124" y="191"/>
                    </a:cubicBezTo>
                    <a:cubicBezTo>
                      <a:pt x="121" y="191"/>
                      <a:pt x="121" y="191"/>
                      <a:pt x="121" y="191"/>
                    </a:cubicBezTo>
                    <a:cubicBezTo>
                      <a:pt x="107" y="191"/>
                      <a:pt x="107" y="191"/>
                      <a:pt x="107" y="191"/>
                    </a:cubicBezTo>
                    <a:cubicBezTo>
                      <a:pt x="105" y="191"/>
                      <a:pt x="105" y="191"/>
                      <a:pt x="105" y="191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94" y="209"/>
                      <a:pt x="94" y="209"/>
                      <a:pt x="94" y="209"/>
                    </a:cubicBezTo>
                    <a:cubicBezTo>
                      <a:pt x="41" y="209"/>
                      <a:pt x="41" y="209"/>
                      <a:pt x="41" y="209"/>
                    </a:cubicBezTo>
                    <a:cubicBezTo>
                      <a:pt x="41" y="166"/>
                      <a:pt x="41" y="166"/>
                      <a:pt x="41" y="166"/>
                    </a:cubicBezTo>
                    <a:lnTo>
                      <a:pt x="114" y="166"/>
                    </a:ln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473456">
                  <a:defRPr/>
                </a:pPr>
                <a:endParaRPr lang="zh-CN" altLang="en-US" sz="3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sp>
            <p:nvSpPr>
              <p:cNvPr id="106" name="TextBox 27"/>
              <p:cNvSpPr txBox="1"/>
              <p:nvPr/>
            </p:nvSpPr>
            <p:spPr>
              <a:xfrm>
                <a:off x="8866489" y="2508911"/>
                <a:ext cx="790120" cy="30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73456">
                  <a:defRPr/>
                </a:pPr>
                <a:r>
                  <a:rPr lang="en-US" altLang="zh-CN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AR/VR</a:t>
                </a:r>
                <a:endParaRPr lang="zh-CN" altLang="en-US" sz="1400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pic>
            <p:nvPicPr>
              <p:cNvPr id="107" name="Picture 2" descr="C:\Users\zhoujing59\Desktop\UAV 无人机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63095" y="4329308"/>
                <a:ext cx="552637" cy="552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" name="TextBox 29"/>
              <p:cNvSpPr txBox="1"/>
              <p:nvPr/>
            </p:nvSpPr>
            <p:spPr>
              <a:xfrm>
                <a:off x="8913754" y="4928909"/>
                <a:ext cx="818368" cy="30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73456">
                  <a:defRPr/>
                </a:pPr>
                <a:r>
                  <a:rPr lang="zh-CN" altLang="en-US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无人机</a:t>
                </a:r>
              </a:p>
            </p:txBody>
          </p:sp>
          <p:pic>
            <p:nvPicPr>
              <p:cNvPr id="109" name="Picture 3" descr="C:\Users\zhoujing59\Desktop\SWAN CPE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4511" y="5266706"/>
                <a:ext cx="661525" cy="66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TextBox 31"/>
              <p:cNvSpPr txBox="1"/>
              <p:nvPr/>
            </p:nvSpPr>
            <p:spPr>
              <a:xfrm>
                <a:off x="7770691" y="6014981"/>
                <a:ext cx="894558" cy="30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73456">
                  <a:defRPr/>
                </a:pPr>
                <a:r>
                  <a:rPr lang="zh-CN" altLang="en-US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行业</a:t>
                </a:r>
                <a:r>
                  <a:rPr lang="en-US" altLang="zh-CN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CPE</a:t>
                </a:r>
                <a:endParaRPr lang="zh-CN" altLang="en-US" sz="1400" b="1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endParaRPr>
              </a:p>
            </p:txBody>
          </p:sp>
          <p:pic>
            <p:nvPicPr>
              <p:cNvPr id="111" name="Picture 4" descr="C:\Users\zhoujing59\Desktop\模组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0581" y="4306151"/>
                <a:ext cx="635508" cy="635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" name="TextBox 33"/>
              <p:cNvSpPr txBox="1"/>
              <p:nvPr/>
            </p:nvSpPr>
            <p:spPr>
              <a:xfrm>
                <a:off x="7647337" y="4951291"/>
                <a:ext cx="1141267" cy="30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73456">
                  <a:defRPr/>
                </a:pPr>
                <a:r>
                  <a:rPr lang="en-US" altLang="zh-CN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5G</a:t>
                </a:r>
                <a:r>
                  <a:rPr lang="zh-CN" altLang="en-US" sz="1400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</a:rPr>
                  <a:t>通用模组</a:t>
                </a:r>
              </a:p>
            </p:txBody>
          </p:sp>
        </p:grpSp>
        <p:sp>
          <p:nvSpPr>
            <p:cNvPr id="139" name="media-signal-tower_21558"/>
            <p:cNvSpPr>
              <a:spLocks noChangeAspect="1"/>
            </p:cNvSpPr>
            <p:nvPr/>
          </p:nvSpPr>
          <p:spPr bwMode="auto">
            <a:xfrm>
              <a:off x="6592100" y="5319237"/>
              <a:ext cx="551507" cy="427720"/>
            </a:xfrm>
            <a:custGeom>
              <a:avLst/>
              <a:gdLst>
                <a:gd name="T0" fmla="*/ 2147483646 w 618"/>
                <a:gd name="T1" fmla="*/ 2147483646 h 480"/>
                <a:gd name="T2" fmla="*/ 2147483646 w 618"/>
                <a:gd name="T3" fmla="*/ 2147483646 h 480"/>
                <a:gd name="T4" fmla="*/ 2147483646 w 618"/>
                <a:gd name="T5" fmla="*/ 2147483646 h 480"/>
                <a:gd name="T6" fmla="*/ 2147483646 w 618"/>
                <a:gd name="T7" fmla="*/ 0 h 480"/>
                <a:gd name="T8" fmla="*/ 2147483646 w 618"/>
                <a:gd name="T9" fmla="*/ 2147483646 h 480"/>
                <a:gd name="T10" fmla="*/ 2147483646 w 618"/>
                <a:gd name="T11" fmla="*/ 2147483646 h 480"/>
                <a:gd name="T12" fmla="*/ 2147483646 w 618"/>
                <a:gd name="T13" fmla="*/ 2147483646 h 480"/>
                <a:gd name="T14" fmla="*/ 0 w 618"/>
                <a:gd name="T15" fmla="*/ 2147483646 h 480"/>
                <a:gd name="T16" fmla="*/ 2147483646 w 618"/>
                <a:gd name="T17" fmla="*/ 2147483646 h 480"/>
                <a:gd name="T18" fmla="*/ 2147483646 w 618"/>
                <a:gd name="T19" fmla="*/ 2147483646 h 480"/>
                <a:gd name="T20" fmla="*/ 2147483646 w 618"/>
                <a:gd name="T21" fmla="*/ 2147483646 h 480"/>
                <a:gd name="T22" fmla="*/ 2147483646 w 618"/>
                <a:gd name="T23" fmla="*/ 2147483646 h 480"/>
                <a:gd name="T24" fmla="*/ 2147483646 w 618"/>
                <a:gd name="T25" fmla="*/ 2147483646 h 480"/>
                <a:gd name="T26" fmla="*/ 2147483646 w 618"/>
                <a:gd name="T27" fmla="*/ 2147483646 h 480"/>
                <a:gd name="T28" fmla="*/ 2147483646 w 618"/>
                <a:gd name="T29" fmla="*/ 2147483646 h 480"/>
                <a:gd name="T30" fmla="*/ 2147483646 w 618"/>
                <a:gd name="T31" fmla="*/ 2147483646 h 480"/>
                <a:gd name="T32" fmla="*/ 2147483646 w 618"/>
                <a:gd name="T33" fmla="*/ 2147483646 h 480"/>
                <a:gd name="T34" fmla="*/ 2147483646 w 618"/>
                <a:gd name="T35" fmla="*/ 2147483646 h 480"/>
                <a:gd name="T36" fmla="*/ 2147483646 w 618"/>
                <a:gd name="T37" fmla="*/ 2147483646 h 480"/>
                <a:gd name="T38" fmla="*/ 2147483646 w 618"/>
                <a:gd name="T39" fmla="*/ 2147483646 h 480"/>
                <a:gd name="T40" fmla="*/ 2147483646 w 618"/>
                <a:gd name="T41" fmla="*/ 2147483646 h 480"/>
                <a:gd name="T42" fmla="*/ 2147483646 w 618"/>
                <a:gd name="T43" fmla="*/ 2147483646 h 480"/>
                <a:gd name="T44" fmla="*/ 2147483646 w 618"/>
                <a:gd name="T45" fmla="*/ 2147483646 h 480"/>
                <a:gd name="T46" fmla="*/ 2147483646 w 618"/>
                <a:gd name="T47" fmla="*/ 2147483646 h 480"/>
                <a:gd name="T48" fmla="*/ 2147483646 w 618"/>
                <a:gd name="T49" fmla="*/ 2147483646 h 480"/>
                <a:gd name="T50" fmla="*/ 2147483646 w 618"/>
                <a:gd name="T51" fmla="*/ 2147483646 h 480"/>
                <a:gd name="T52" fmla="*/ 2147483646 w 618"/>
                <a:gd name="T53" fmla="*/ 2147483646 h 480"/>
                <a:gd name="T54" fmla="*/ 2147483646 w 618"/>
                <a:gd name="T55" fmla="*/ 2147483646 h 480"/>
                <a:gd name="T56" fmla="*/ 2147483646 w 618"/>
                <a:gd name="T57" fmla="*/ 2147483646 h 480"/>
                <a:gd name="T58" fmla="*/ 2147483646 w 618"/>
                <a:gd name="T59" fmla="*/ 2147483646 h 480"/>
                <a:gd name="T60" fmla="*/ 2147483646 w 618"/>
                <a:gd name="T61" fmla="*/ 2147483646 h 480"/>
                <a:gd name="T62" fmla="*/ 2147483646 w 618"/>
                <a:gd name="T63" fmla="*/ 2147483646 h 480"/>
                <a:gd name="T64" fmla="*/ 2147483646 w 618"/>
                <a:gd name="T65" fmla="*/ 2147483646 h 480"/>
                <a:gd name="T66" fmla="*/ 2147483646 w 618"/>
                <a:gd name="T67" fmla="*/ 2147483646 h 4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8" h="480">
                  <a:moveTo>
                    <a:pt x="599" y="131"/>
                  </a:moveTo>
                  <a:lnTo>
                    <a:pt x="572" y="129"/>
                  </a:lnTo>
                  <a:cubicBezTo>
                    <a:pt x="562" y="129"/>
                    <a:pt x="552" y="137"/>
                    <a:pt x="551" y="148"/>
                  </a:cubicBezTo>
                  <a:lnTo>
                    <a:pt x="548" y="177"/>
                  </a:lnTo>
                  <a:cubicBezTo>
                    <a:pt x="546" y="176"/>
                    <a:pt x="544" y="175"/>
                    <a:pt x="541" y="174"/>
                  </a:cubicBezTo>
                  <a:lnTo>
                    <a:pt x="517" y="24"/>
                  </a:lnTo>
                  <a:cubicBezTo>
                    <a:pt x="514" y="10"/>
                    <a:pt x="501" y="0"/>
                    <a:pt x="487" y="0"/>
                  </a:cubicBezTo>
                  <a:lnTo>
                    <a:pt x="131" y="0"/>
                  </a:lnTo>
                  <a:cubicBezTo>
                    <a:pt x="117" y="0"/>
                    <a:pt x="105" y="10"/>
                    <a:pt x="102" y="24"/>
                  </a:cubicBezTo>
                  <a:lnTo>
                    <a:pt x="77" y="174"/>
                  </a:lnTo>
                  <a:cubicBezTo>
                    <a:pt x="75" y="175"/>
                    <a:pt x="73" y="176"/>
                    <a:pt x="71" y="177"/>
                  </a:cubicBezTo>
                  <a:lnTo>
                    <a:pt x="67" y="148"/>
                  </a:lnTo>
                  <a:cubicBezTo>
                    <a:pt x="66" y="137"/>
                    <a:pt x="57" y="129"/>
                    <a:pt x="46" y="129"/>
                  </a:cubicBezTo>
                  <a:lnTo>
                    <a:pt x="19" y="131"/>
                  </a:lnTo>
                  <a:cubicBezTo>
                    <a:pt x="9" y="131"/>
                    <a:pt x="0" y="140"/>
                    <a:pt x="0" y="151"/>
                  </a:cubicBezTo>
                  <a:lnTo>
                    <a:pt x="0" y="157"/>
                  </a:lnTo>
                  <a:cubicBezTo>
                    <a:pt x="0" y="168"/>
                    <a:pt x="8" y="177"/>
                    <a:pt x="19" y="178"/>
                  </a:cubicBezTo>
                  <a:lnTo>
                    <a:pt x="66" y="180"/>
                  </a:lnTo>
                  <a:cubicBezTo>
                    <a:pt x="48" y="192"/>
                    <a:pt x="36" y="210"/>
                    <a:pt x="36" y="231"/>
                  </a:cubicBezTo>
                  <a:lnTo>
                    <a:pt x="36" y="324"/>
                  </a:lnTo>
                  <a:cubicBezTo>
                    <a:pt x="36" y="347"/>
                    <a:pt x="51" y="367"/>
                    <a:pt x="73" y="379"/>
                  </a:cubicBezTo>
                  <a:lnTo>
                    <a:pt x="73" y="442"/>
                  </a:lnTo>
                  <a:cubicBezTo>
                    <a:pt x="73" y="463"/>
                    <a:pt x="99" y="480"/>
                    <a:pt x="131" y="480"/>
                  </a:cubicBezTo>
                  <a:cubicBezTo>
                    <a:pt x="163" y="480"/>
                    <a:pt x="189" y="463"/>
                    <a:pt x="189" y="442"/>
                  </a:cubicBezTo>
                  <a:lnTo>
                    <a:pt x="189" y="390"/>
                  </a:lnTo>
                  <a:lnTo>
                    <a:pt x="429" y="390"/>
                  </a:lnTo>
                  <a:lnTo>
                    <a:pt x="429" y="442"/>
                  </a:lnTo>
                  <a:cubicBezTo>
                    <a:pt x="429" y="463"/>
                    <a:pt x="455" y="480"/>
                    <a:pt x="487" y="480"/>
                  </a:cubicBezTo>
                  <a:cubicBezTo>
                    <a:pt x="519" y="480"/>
                    <a:pt x="545" y="463"/>
                    <a:pt x="545" y="442"/>
                  </a:cubicBezTo>
                  <a:lnTo>
                    <a:pt x="545" y="379"/>
                  </a:lnTo>
                  <a:cubicBezTo>
                    <a:pt x="568" y="367"/>
                    <a:pt x="582" y="347"/>
                    <a:pt x="582" y="324"/>
                  </a:cubicBezTo>
                  <a:lnTo>
                    <a:pt x="582" y="231"/>
                  </a:lnTo>
                  <a:cubicBezTo>
                    <a:pt x="582" y="210"/>
                    <a:pt x="571" y="192"/>
                    <a:pt x="553" y="180"/>
                  </a:cubicBezTo>
                  <a:lnTo>
                    <a:pt x="599" y="178"/>
                  </a:lnTo>
                  <a:cubicBezTo>
                    <a:pt x="610" y="177"/>
                    <a:pt x="618" y="168"/>
                    <a:pt x="618" y="157"/>
                  </a:cubicBezTo>
                  <a:lnTo>
                    <a:pt x="618" y="151"/>
                  </a:lnTo>
                  <a:cubicBezTo>
                    <a:pt x="618" y="140"/>
                    <a:pt x="610" y="131"/>
                    <a:pt x="599" y="131"/>
                  </a:cubicBezTo>
                  <a:close/>
                  <a:moveTo>
                    <a:pt x="101" y="145"/>
                  </a:moveTo>
                  <a:lnTo>
                    <a:pt x="118" y="32"/>
                  </a:lnTo>
                  <a:cubicBezTo>
                    <a:pt x="120" y="23"/>
                    <a:pt x="128" y="17"/>
                    <a:pt x="137" y="17"/>
                  </a:cubicBezTo>
                  <a:lnTo>
                    <a:pt x="481" y="17"/>
                  </a:lnTo>
                  <a:cubicBezTo>
                    <a:pt x="490" y="17"/>
                    <a:pt x="498" y="23"/>
                    <a:pt x="501" y="32"/>
                  </a:cubicBezTo>
                  <a:lnTo>
                    <a:pt x="518" y="145"/>
                  </a:lnTo>
                  <a:cubicBezTo>
                    <a:pt x="519" y="149"/>
                    <a:pt x="518" y="153"/>
                    <a:pt x="516" y="155"/>
                  </a:cubicBezTo>
                  <a:cubicBezTo>
                    <a:pt x="513" y="158"/>
                    <a:pt x="510" y="160"/>
                    <a:pt x="506" y="160"/>
                  </a:cubicBezTo>
                  <a:lnTo>
                    <a:pt x="112" y="160"/>
                  </a:lnTo>
                  <a:cubicBezTo>
                    <a:pt x="109" y="160"/>
                    <a:pt x="105" y="158"/>
                    <a:pt x="103" y="155"/>
                  </a:cubicBezTo>
                  <a:cubicBezTo>
                    <a:pt x="101" y="153"/>
                    <a:pt x="100" y="149"/>
                    <a:pt x="101" y="145"/>
                  </a:cubicBezTo>
                  <a:close/>
                  <a:moveTo>
                    <a:pt x="200" y="306"/>
                  </a:moveTo>
                  <a:lnTo>
                    <a:pt x="94" y="306"/>
                  </a:lnTo>
                  <a:lnTo>
                    <a:pt x="94" y="256"/>
                  </a:lnTo>
                  <a:lnTo>
                    <a:pt x="200" y="256"/>
                  </a:lnTo>
                  <a:lnTo>
                    <a:pt x="200" y="306"/>
                  </a:lnTo>
                  <a:close/>
                  <a:moveTo>
                    <a:pt x="397" y="305"/>
                  </a:moveTo>
                  <a:lnTo>
                    <a:pt x="221" y="305"/>
                  </a:lnTo>
                  <a:lnTo>
                    <a:pt x="221" y="284"/>
                  </a:lnTo>
                  <a:lnTo>
                    <a:pt x="397" y="284"/>
                  </a:lnTo>
                  <a:lnTo>
                    <a:pt x="397" y="305"/>
                  </a:lnTo>
                  <a:close/>
                  <a:moveTo>
                    <a:pt x="397" y="277"/>
                  </a:moveTo>
                  <a:lnTo>
                    <a:pt x="221" y="277"/>
                  </a:lnTo>
                  <a:lnTo>
                    <a:pt x="221" y="256"/>
                  </a:lnTo>
                  <a:lnTo>
                    <a:pt x="397" y="256"/>
                  </a:lnTo>
                  <a:lnTo>
                    <a:pt x="397" y="277"/>
                  </a:lnTo>
                  <a:close/>
                  <a:moveTo>
                    <a:pt x="524" y="306"/>
                  </a:moveTo>
                  <a:lnTo>
                    <a:pt x="419" y="306"/>
                  </a:lnTo>
                  <a:lnTo>
                    <a:pt x="419" y="256"/>
                  </a:lnTo>
                  <a:lnTo>
                    <a:pt x="524" y="256"/>
                  </a:lnTo>
                  <a:lnTo>
                    <a:pt x="524" y="306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72908" eaLnBrk="0" hangingPunct="0">
                <a:defRPr/>
              </a:pPr>
              <a:endParaRPr lang="zh-CN" altLang="en-US" sz="21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TextBox 29"/>
            <p:cNvSpPr txBox="1"/>
            <p:nvPr/>
          </p:nvSpPr>
          <p:spPr>
            <a:xfrm>
              <a:off x="6496355" y="5878856"/>
              <a:ext cx="898381" cy="26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72908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YaHei" charset="-122"/>
                </a:rPr>
                <a:t>车载终端</a:t>
              </a: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endParaRPr>
            </a:p>
          </p:txBody>
        </p:sp>
      </p:grpSp>
      <p:sp>
        <p:nvSpPr>
          <p:cNvPr id="141" name="矩形 140"/>
          <p:cNvSpPr/>
          <p:nvPr/>
        </p:nvSpPr>
        <p:spPr>
          <a:xfrm>
            <a:off x="1946023" y="7419363"/>
            <a:ext cx="1609499" cy="370656"/>
          </a:xfrm>
          <a:prstGeom prst="rect">
            <a:avLst/>
          </a:prstGeom>
        </p:spPr>
        <p:txBody>
          <a:bodyPr wrap="none" lIns="107293" tIns="53652" rIns="107293" bIns="53652">
            <a:spAutoFit/>
          </a:bodyPr>
          <a:lstStyle/>
          <a:p>
            <a:pPr algn="ctr" defTabSz="1072908"/>
            <a:r>
              <a:rPr kumimoji="1" lang="en-US" altLang="zh-CN" sz="1700" b="1" kern="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kumimoji="1" lang="zh-CN" altLang="en-US" sz="1700" b="1" kern="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终端产业链</a:t>
            </a:r>
          </a:p>
        </p:txBody>
      </p:sp>
      <p:sp>
        <p:nvSpPr>
          <p:cNvPr id="142" name="矩形 141"/>
          <p:cNvSpPr/>
          <p:nvPr/>
        </p:nvSpPr>
        <p:spPr>
          <a:xfrm>
            <a:off x="1768816" y="7714179"/>
            <a:ext cx="1959985" cy="327141"/>
          </a:xfrm>
          <a:prstGeom prst="rect">
            <a:avLst/>
          </a:prstGeom>
        </p:spPr>
        <p:txBody>
          <a:bodyPr wrap="none" lIns="107293" tIns="53652" rIns="107293" bIns="53652">
            <a:spAutoFit/>
          </a:bodyPr>
          <a:lstStyle/>
          <a:p>
            <a:pPr algn="ctr" defTabSz="1072908"/>
            <a:r>
              <a:rPr kumimoji="1" lang="zh-CN" altLang="en-US" sz="1400" b="1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高频</a:t>
            </a:r>
            <a:r>
              <a:rPr kumimoji="1" lang="zh-CN" altLang="en-US" sz="1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kumimoji="1" lang="zh-CN" altLang="en-US" sz="1400" b="1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  高集成度</a:t>
            </a:r>
            <a:endParaRPr kumimoji="1" lang="zh-CN" altLang="en-US" sz="1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6427559" y="7441679"/>
            <a:ext cx="1391490" cy="370656"/>
          </a:xfrm>
          <a:prstGeom prst="rect">
            <a:avLst/>
          </a:prstGeom>
        </p:spPr>
        <p:txBody>
          <a:bodyPr wrap="none" lIns="107293" tIns="53652" rIns="107293" bIns="53652">
            <a:spAutoFit/>
          </a:bodyPr>
          <a:lstStyle/>
          <a:p>
            <a:pPr algn="ctr" defTabSz="1072908"/>
            <a:r>
              <a:rPr kumimoji="1" lang="en-US" altLang="zh-CN" sz="1700" b="1" kern="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kumimoji="1" lang="zh-CN" altLang="en-US" sz="1700" b="1" kern="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终端分类</a:t>
            </a:r>
          </a:p>
        </p:txBody>
      </p:sp>
      <p:sp>
        <p:nvSpPr>
          <p:cNvPr id="151" name="矩形 150"/>
          <p:cNvSpPr/>
          <p:nvPr/>
        </p:nvSpPr>
        <p:spPr>
          <a:xfrm>
            <a:off x="10767477" y="7735296"/>
            <a:ext cx="1727104" cy="327141"/>
          </a:xfrm>
          <a:prstGeom prst="rect">
            <a:avLst/>
          </a:prstGeom>
        </p:spPr>
        <p:txBody>
          <a:bodyPr wrap="none" lIns="107293" tIns="53652" rIns="107293" bIns="53652">
            <a:spAutoFit/>
          </a:bodyPr>
          <a:lstStyle/>
          <a:p>
            <a:pPr algn="ctr" defTabSz="1072908"/>
            <a:r>
              <a:rPr kumimoji="1" lang="zh-CN" altLang="en-US" sz="1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万物智联 数字转型</a:t>
            </a:r>
          </a:p>
        </p:txBody>
      </p:sp>
      <p:sp>
        <p:nvSpPr>
          <p:cNvPr id="152" name="矩形 151"/>
          <p:cNvSpPr/>
          <p:nvPr/>
        </p:nvSpPr>
        <p:spPr>
          <a:xfrm>
            <a:off x="10923037" y="7383856"/>
            <a:ext cx="1391490" cy="370656"/>
          </a:xfrm>
          <a:prstGeom prst="rect">
            <a:avLst/>
          </a:prstGeom>
        </p:spPr>
        <p:txBody>
          <a:bodyPr wrap="none" lIns="107293" tIns="53652" rIns="107293" bIns="53652">
            <a:spAutoFit/>
          </a:bodyPr>
          <a:lstStyle/>
          <a:p>
            <a:pPr algn="ctr" defTabSz="1072908"/>
            <a:r>
              <a:rPr kumimoji="1" lang="en-US" altLang="zh-CN" sz="1700" b="1" kern="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kumimoji="1" lang="zh-CN" altLang="en-US" sz="1700" b="1" kern="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行业赋能</a:t>
            </a:r>
          </a:p>
        </p:txBody>
      </p:sp>
      <p:grpSp>
        <p:nvGrpSpPr>
          <p:cNvPr id="155" name="组 154"/>
          <p:cNvGrpSpPr/>
          <p:nvPr/>
        </p:nvGrpSpPr>
        <p:grpSpPr>
          <a:xfrm>
            <a:off x="9792796" y="2709110"/>
            <a:ext cx="3527782" cy="4717676"/>
            <a:chOff x="8291110" y="2051418"/>
            <a:chExt cx="2986811" cy="3994583"/>
          </a:xfrm>
        </p:grpSpPr>
        <p:sp>
          <p:nvSpPr>
            <p:cNvPr id="126" name="矩形 125"/>
            <p:cNvSpPr/>
            <p:nvPr/>
          </p:nvSpPr>
          <p:spPr>
            <a:xfrm>
              <a:off x="8291110" y="2051418"/>
              <a:ext cx="2986811" cy="39945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2908"/>
              <a:endPara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 30"/>
            <p:cNvGrpSpPr/>
            <p:nvPr/>
          </p:nvGrpSpPr>
          <p:grpSpPr>
            <a:xfrm>
              <a:off x="8672667" y="2217785"/>
              <a:ext cx="979327" cy="817990"/>
              <a:chOff x="8781317" y="1902284"/>
              <a:chExt cx="979327" cy="817990"/>
            </a:xfrm>
          </p:grpSpPr>
          <p:pic>
            <p:nvPicPr>
              <p:cNvPr id="127" name="Picture 5" descr="C:\Users\zhoujing59\Desktop\政府 非营利机构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5277" y="1902284"/>
                <a:ext cx="435849" cy="435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TextBox 34"/>
              <p:cNvSpPr txBox="1"/>
              <p:nvPr/>
            </p:nvSpPr>
            <p:spPr>
              <a:xfrm>
                <a:off x="8781317" y="2412497"/>
                <a:ext cx="979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2908"/>
                <a:r>
                  <a:rPr lang="zh-CN" altLang="en-US" sz="17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智慧政务</a:t>
                </a:r>
                <a:endParaRPr lang="zh-CN" altLang="en-US" sz="17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43" name="组 142"/>
            <p:cNvGrpSpPr/>
            <p:nvPr/>
          </p:nvGrpSpPr>
          <p:grpSpPr>
            <a:xfrm>
              <a:off x="9918976" y="2156302"/>
              <a:ext cx="967380" cy="862870"/>
              <a:chOff x="10001040" y="1840801"/>
              <a:chExt cx="967380" cy="862870"/>
            </a:xfrm>
          </p:grpSpPr>
          <p:pic>
            <p:nvPicPr>
              <p:cNvPr id="130" name="图片 129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2219" y="1840801"/>
                <a:ext cx="442762" cy="497332"/>
              </a:xfrm>
              <a:prstGeom prst="rect">
                <a:avLst/>
              </a:prstGeom>
            </p:spPr>
          </p:pic>
          <p:sp>
            <p:nvSpPr>
              <p:cNvPr id="131" name="TextBox 34"/>
              <p:cNvSpPr txBox="1"/>
              <p:nvPr/>
            </p:nvSpPr>
            <p:spPr>
              <a:xfrm>
                <a:off x="10001040" y="2395894"/>
                <a:ext cx="967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2908"/>
                <a:r>
                  <a:rPr lang="zh-CN" altLang="en-US" sz="17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智慧教育</a:t>
                </a:r>
                <a:endParaRPr lang="zh-CN" altLang="en-US" sz="17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44" name="组 143"/>
            <p:cNvGrpSpPr/>
            <p:nvPr/>
          </p:nvGrpSpPr>
          <p:grpSpPr>
            <a:xfrm>
              <a:off x="8672860" y="3198695"/>
              <a:ext cx="979134" cy="845933"/>
              <a:chOff x="11224167" y="1752942"/>
              <a:chExt cx="979134" cy="845933"/>
            </a:xfrm>
          </p:grpSpPr>
          <p:pic>
            <p:nvPicPr>
              <p:cNvPr id="129" name="图片 128"/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24467" y="1752942"/>
                <a:ext cx="529372" cy="529365"/>
              </a:xfrm>
              <a:prstGeom prst="rect">
                <a:avLst/>
              </a:prstGeom>
            </p:spPr>
          </p:pic>
          <p:sp>
            <p:nvSpPr>
              <p:cNvPr id="132" name="TextBox 34"/>
              <p:cNvSpPr txBox="1"/>
              <p:nvPr/>
            </p:nvSpPr>
            <p:spPr>
              <a:xfrm>
                <a:off x="11224167" y="2291098"/>
                <a:ext cx="9791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2908"/>
                <a:r>
                  <a:rPr lang="zh-CN" altLang="en-US" sz="17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智慧交通</a:t>
                </a:r>
                <a:endParaRPr lang="zh-CN" altLang="en-US" sz="17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45" name="组 144"/>
            <p:cNvGrpSpPr/>
            <p:nvPr/>
          </p:nvGrpSpPr>
          <p:grpSpPr>
            <a:xfrm>
              <a:off x="9923554" y="3178601"/>
              <a:ext cx="1049949" cy="860210"/>
              <a:chOff x="12448961" y="1738088"/>
              <a:chExt cx="1049949" cy="860210"/>
            </a:xfrm>
          </p:grpSpPr>
          <p:pic>
            <p:nvPicPr>
              <p:cNvPr id="133" name="图片 132"/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87685" y="1738088"/>
                <a:ext cx="480776" cy="480777"/>
              </a:xfrm>
              <a:prstGeom prst="rect">
                <a:avLst/>
              </a:prstGeom>
            </p:spPr>
          </p:pic>
          <p:sp>
            <p:nvSpPr>
              <p:cNvPr id="134" name="TextBox 34"/>
              <p:cNvSpPr txBox="1"/>
              <p:nvPr/>
            </p:nvSpPr>
            <p:spPr>
              <a:xfrm>
                <a:off x="12448961" y="2290521"/>
                <a:ext cx="1049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2908"/>
                <a:r>
                  <a:rPr lang="zh-CN" altLang="en-US" sz="17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智慧医疗</a:t>
                </a:r>
                <a:endParaRPr lang="zh-CN" altLang="en-US" sz="17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46" name="组 145"/>
            <p:cNvGrpSpPr/>
            <p:nvPr/>
          </p:nvGrpSpPr>
          <p:grpSpPr>
            <a:xfrm>
              <a:off x="8652016" y="4038811"/>
              <a:ext cx="1020627" cy="1048568"/>
              <a:chOff x="13878964" y="1548547"/>
              <a:chExt cx="1020627" cy="1048568"/>
            </a:xfrm>
          </p:grpSpPr>
          <p:sp>
            <p:nvSpPr>
              <p:cNvPr id="135" name="TextBox 34"/>
              <p:cNvSpPr txBox="1"/>
              <p:nvPr/>
            </p:nvSpPr>
            <p:spPr>
              <a:xfrm>
                <a:off x="13878964" y="2289338"/>
                <a:ext cx="1020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2908"/>
                <a:r>
                  <a:rPr lang="zh-CN" altLang="en-US" sz="17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智慧农业</a:t>
                </a:r>
                <a:endParaRPr lang="zh-CN" altLang="en-US" sz="17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36" name="图片 135"/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81147" y="1548547"/>
                <a:ext cx="767207" cy="767207"/>
              </a:xfrm>
              <a:prstGeom prst="rect">
                <a:avLst/>
              </a:prstGeom>
            </p:spPr>
          </p:pic>
        </p:grpSp>
        <p:grpSp>
          <p:nvGrpSpPr>
            <p:cNvPr id="147" name="组 146"/>
            <p:cNvGrpSpPr/>
            <p:nvPr/>
          </p:nvGrpSpPr>
          <p:grpSpPr>
            <a:xfrm>
              <a:off x="9945533" y="4284446"/>
              <a:ext cx="1000272" cy="815963"/>
              <a:chOff x="15130175" y="1647352"/>
              <a:chExt cx="1000272" cy="815963"/>
            </a:xfrm>
          </p:grpSpPr>
          <p:sp>
            <p:nvSpPr>
              <p:cNvPr id="137" name="TextBox 34"/>
              <p:cNvSpPr txBox="1"/>
              <p:nvPr/>
            </p:nvSpPr>
            <p:spPr>
              <a:xfrm>
                <a:off x="15130175" y="2155538"/>
                <a:ext cx="1000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2908"/>
                <a:r>
                  <a:rPr lang="zh-CN" altLang="en-US" sz="17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智能工厂</a:t>
                </a:r>
                <a:endParaRPr lang="zh-CN" altLang="en-US" sz="17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8" name="Freeform 10"/>
              <p:cNvSpPr>
                <a:spLocks noChangeAspect="1" noEditPoints="1"/>
              </p:cNvSpPr>
              <p:nvPr/>
            </p:nvSpPr>
            <p:spPr bwMode="auto">
              <a:xfrm>
                <a:off x="15430227" y="1647352"/>
                <a:ext cx="417974" cy="401794"/>
              </a:xfrm>
              <a:custGeom>
                <a:avLst/>
                <a:gdLst>
                  <a:gd name="T0" fmla="*/ 748 w 1241"/>
                  <a:gd name="T1" fmla="*/ 573 h 1192"/>
                  <a:gd name="T2" fmla="*/ 751 w 1241"/>
                  <a:gd name="T3" fmla="*/ 501 h 1192"/>
                  <a:gd name="T4" fmla="*/ 703 w 1241"/>
                  <a:gd name="T5" fmla="*/ 463 h 1192"/>
                  <a:gd name="T6" fmla="*/ 638 w 1241"/>
                  <a:gd name="T7" fmla="*/ 536 h 1192"/>
                  <a:gd name="T8" fmla="*/ 577 w 1241"/>
                  <a:gd name="T9" fmla="*/ 574 h 1192"/>
                  <a:gd name="T10" fmla="*/ 518 w 1241"/>
                  <a:gd name="T11" fmla="*/ 536 h 1192"/>
                  <a:gd name="T12" fmla="*/ 451 w 1241"/>
                  <a:gd name="T13" fmla="*/ 463 h 1192"/>
                  <a:gd name="T14" fmla="*/ 404 w 1241"/>
                  <a:gd name="T15" fmla="*/ 501 h 1192"/>
                  <a:gd name="T16" fmla="*/ 408 w 1241"/>
                  <a:gd name="T17" fmla="*/ 573 h 1192"/>
                  <a:gd name="T18" fmla="*/ 435 w 1241"/>
                  <a:gd name="T19" fmla="*/ 593 h 1192"/>
                  <a:gd name="T20" fmla="*/ 308 w 1241"/>
                  <a:gd name="T21" fmla="*/ 1183 h 1192"/>
                  <a:gd name="T22" fmla="*/ 334 w 1241"/>
                  <a:gd name="T23" fmla="*/ 1192 h 1192"/>
                  <a:gd name="T24" fmla="*/ 417 w 1241"/>
                  <a:gd name="T25" fmla="*/ 919 h 1192"/>
                  <a:gd name="T26" fmla="*/ 458 w 1241"/>
                  <a:gd name="T27" fmla="*/ 905 h 1192"/>
                  <a:gd name="T28" fmla="*/ 605 w 1241"/>
                  <a:gd name="T29" fmla="*/ 887 h 1192"/>
                  <a:gd name="T30" fmla="*/ 735 w 1241"/>
                  <a:gd name="T31" fmla="*/ 919 h 1192"/>
                  <a:gd name="T32" fmla="*/ 807 w 1241"/>
                  <a:gd name="T33" fmla="*/ 1183 h 1192"/>
                  <a:gd name="T34" fmla="*/ 835 w 1241"/>
                  <a:gd name="T35" fmla="*/ 1192 h 1192"/>
                  <a:gd name="T36" fmla="*/ 857 w 1241"/>
                  <a:gd name="T37" fmla="*/ 1163 h 1192"/>
                  <a:gd name="T38" fmla="*/ 518 w 1241"/>
                  <a:gd name="T39" fmla="*/ 833 h 1192"/>
                  <a:gd name="T40" fmla="*/ 527 w 1241"/>
                  <a:gd name="T41" fmla="*/ 611 h 1192"/>
                  <a:gd name="T42" fmla="*/ 665 w 1241"/>
                  <a:gd name="T43" fmla="*/ 606 h 1192"/>
                  <a:gd name="T44" fmla="*/ 621 w 1241"/>
                  <a:gd name="T45" fmla="*/ 830 h 1192"/>
                  <a:gd name="T46" fmla="*/ 11 w 1241"/>
                  <a:gd name="T47" fmla="*/ 1192 h 1192"/>
                  <a:gd name="T48" fmla="*/ 1218 w 1241"/>
                  <a:gd name="T49" fmla="*/ 958 h 1192"/>
                  <a:gd name="T50" fmla="*/ 1133 w 1241"/>
                  <a:gd name="T51" fmla="*/ 936 h 1192"/>
                  <a:gd name="T52" fmla="*/ 1120 w 1241"/>
                  <a:gd name="T53" fmla="*/ 742 h 1192"/>
                  <a:gd name="T54" fmla="*/ 689 w 1241"/>
                  <a:gd name="T55" fmla="*/ 440 h 1192"/>
                  <a:gd name="T56" fmla="*/ 757 w 1241"/>
                  <a:gd name="T57" fmla="*/ 481 h 1192"/>
                  <a:gd name="T58" fmla="*/ 1004 w 1241"/>
                  <a:gd name="T59" fmla="*/ 842 h 1192"/>
                  <a:gd name="T60" fmla="*/ 952 w 1241"/>
                  <a:gd name="T61" fmla="*/ 953 h 1192"/>
                  <a:gd name="T62" fmla="*/ 865 w 1241"/>
                  <a:gd name="T63" fmla="*/ 963 h 1192"/>
                  <a:gd name="T64" fmla="*/ 852 w 1241"/>
                  <a:gd name="T65" fmla="*/ 992 h 1192"/>
                  <a:gd name="T66" fmla="*/ 911 w 1241"/>
                  <a:gd name="T67" fmla="*/ 1075 h 1192"/>
                  <a:gd name="T68" fmla="*/ 1191 w 1241"/>
                  <a:gd name="T69" fmla="*/ 1113 h 1192"/>
                  <a:gd name="T70" fmla="*/ 1234 w 1241"/>
                  <a:gd name="T71" fmla="*/ 1000 h 1192"/>
                  <a:gd name="T72" fmla="*/ 1023 w 1241"/>
                  <a:gd name="T73" fmla="*/ 687 h 1192"/>
                  <a:gd name="T74" fmla="*/ 521 w 1241"/>
                  <a:gd name="T75" fmla="*/ 315 h 1192"/>
                  <a:gd name="T76" fmla="*/ 288 w 1241"/>
                  <a:gd name="T77" fmla="*/ 209 h 1192"/>
                  <a:gd name="T78" fmla="*/ 192 w 1241"/>
                  <a:gd name="T79" fmla="*/ 273 h 1192"/>
                  <a:gd name="T80" fmla="*/ 276 w 1241"/>
                  <a:gd name="T81" fmla="*/ 197 h 1192"/>
                  <a:gd name="T82" fmla="*/ 556 w 1241"/>
                  <a:gd name="T83" fmla="*/ 301 h 1192"/>
                  <a:gd name="T84" fmla="*/ 529 w 1241"/>
                  <a:gd name="T85" fmla="*/ 336 h 1192"/>
                  <a:gd name="T86" fmla="*/ 543 w 1241"/>
                  <a:gd name="T87" fmla="*/ 545 h 1192"/>
                  <a:gd name="T88" fmla="*/ 589 w 1241"/>
                  <a:gd name="T89" fmla="*/ 558 h 1192"/>
                  <a:gd name="T90" fmla="*/ 627 w 1241"/>
                  <a:gd name="T91" fmla="*/ 511 h 1192"/>
                  <a:gd name="T92" fmla="*/ 606 w 1241"/>
                  <a:gd name="T93" fmla="*/ 304 h 1192"/>
                  <a:gd name="T94" fmla="*/ 303 w 1241"/>
                  <a:gd name="T95" fmla="*/ 46 h 1192"/>
                  <a:gd name="T96" fmla="*/ 303 w 1241"/>
                  <a:gd name="T97" fmla="*/ 5 h 1192"/>
                  <a:gd name="T98" fmla="*/ 263 w 1241"/>
                  <a:gd name="T99" fmla="*/ 9 h 1192"/>
                  <a:gd name="T100" fmla="*/ 166 w 1241"/>
                  <a:gd name="T101" fmla="*/ 109 h 1192"/>
                  <a:gd name="T102" fmla="*/ 75 w 1241"/>
                  <a:gd name="T103" fmla="*/ 280 h 1192"/>
                  <a:gd name="T104" fmla="*/ 83 w 1241"/>
                  <a:gd name="T105" fmla="*/ 353 h 1192"/>
                  <a:gd name="T106" fmla="*/ 67 w 1241"/>
                  <a:gd name="T107" fmla="*/ 456 h 1192"/>
                  <a:gd name="T108" fmla="*/ 61 w 1241"/>
                  <a:gd name="T109" fmla="*/ 482 h 1192"/>
                  <a:gd name="T110" fmla="*/ 92 w 1241"/>
                  <a:gd name="T111" fmla="*/ 961 h 1192"/>
                  <a:gd name="T112" fmla="*/ 111 w 1241"/>
                  <a:gd name="T113" fmla="*/ 501 h 1192"/>
                  <a:gd name="T114" fmla="*/ 142 w 1241"/>
                  <a:gd name="T115" fmla="*/ 478 h 1192"/>
                  <a:gd name="T116" fmla="*/ 129 w 1241"/>
                  <a:gd name="T117" fmla="*/ 452 h 1192"/>
                  <a:gd name="T118" fmla="*/ 137 w 1241"/>
                  <a:gd name="T119" fmla="*/ 33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41" h="1192">
                    <a:moveTo>
                      <a:pt x="722" y="593"/>
                    </a:moveTo>
                    <a:lnTo>
                      <a:pt x="722" y="593"/>
                    </a:lnTo>
                    <a:lnTo>
                      <a:pt x="728" y="590"/>
                    </a:lnTo>
                    <a:lnTo>
                      <a:pt x="734" y="586"/>
                    </a:lnTo>
                    <a:lnTo>
                      <a:pt x="739" y="582"/>
                    </a:lnTo>
                    <a:lnTo>
                      <a:pt x="744" y="578"/>
                    </a:lnTo>
                    <a:lnTo>
                      <a:pt x="748" y="573"/>
                    </a:lnTo>
                    <a:lnTo>
                      <a:pt x="751" y="566"/>
                    </a:lnTo>
                    <a:lnTo>
                      <a:pt x="752" y="561"/>
                    </a:lnTo>
                    <a:lnTo>
                      <a:pt x="753" y="555"/>
                    </a:lnTo>
                    <a:lnTo>
                      <a:pt x="753" y="512"/>
                    </a:lnTo>
                    <a:lnTo>
                      <a:pt x="753" y="512"/>
                    </a:lnTo>
                    <a:lnTo>
                      <a:pt x="752" y="506"/>
                    </a:lnTo>
                    <a:lnTo>
                      <a:pt x="751" y="501"/>
                    </a:lnTo>
                    <a:lnTo>
                      <a:pt x="748" y="494"/>
                    </a:lnTo>
                    <a:lnTo>
                      <a:pt x="744" y="489"/>
                    </a:lnTo>
                    <a:lnTo>
                      <a:pt x="739" y="484"/>
                    </a:lnTo>
                    <a:lnTo>
                      <a:pt x="734" y="478"/>
                    </a:lnTo>
                    <a:lnTo>
                      <a:pt x="719" y="469"/>
                    </a:lnTo>
                    <a:lnTo>
                      <a:pt x="719" y="469"/>
                    </a:lnTo>
                    <a:lnTo>
                      <a:pt x="703" y="463"/>
                    </a:lnTo>
                    <a:lnTo>
                      <a:pt x="685" y="455"/>
                    </a:lnTo>
                    <a:lnTo>
                      <a:pt x="665" y="449"/>
                    </a:lnTo>
                    <a:lnTo>
                      <a:pt x="643" y="444"/>
                    </a:lnTo>
                    <a:lnTo>
                      <a:pt x="643" y="511"/>
                    </a:lnTo>
                    <a:lnTo>
                      <a:pt x="643" y="511"/>
                    </a:lnTo>
                    <a:lnTo>
                      <a:pt x="642" y="523"/>
                    </a:lnTo>
                    <a:lnTo>
                      <a:pt x="638" y="536"/>
                    </a:lnTo>
                    <a:lnTo>
                      <a:pt x="632" y="547"/>
                    </a:lnTo>
                    <a:lnTo>
                      <a:pt x="625" y="556"/>
                    </a:lnTo>
                    <a:lnTo>
                      <a:pt x="615" y="564"/>
                    </a:lnTo>
                    <a:lnTo>
                      <a:pt x="604" y="569"/>
                    </a:lnTo>
                    <a:lnTo>
                      <a:pt x="592" y="573"/>
                    </a:lnTo>
                    <a:lnTo>
                      <a:pt x="580" y="574"/>
                    </a:lnTo>
                    <a:lnTo>
                      <a:pt x="577" y="574"/>
                    </a:lnTo>
                    <a:lnTo>
                      <a:pt x="577" y="574"/>
                    </a:lnTo>
                    <a:lnTo>
                      <a:pt x="564" y="573"/>
                    </a:lnTo>
                    <a:lnTo>
                      <a:pt x="552" y="569"/>
                    </a:lnTo>
                    <a:lnTo>
                      <a:pt x="542" y="564"/>
                    </a:lnTo>
                    <a:lnTo>
                      <a:pt x="533" y="556"/>
                    </a:lnTo>
                    <a:lnTo>
                      <a:pt x="525" y="547"/>
                    </a:lnTo>
                    <a:lnTo>
                      <a:pt x="518" y="536"/>
                    </a:lnTo>
                    <a:lnTo>
                      <a:pt x="514" y="523"/>
                    </a:lnTo>
                    <a:lnTo>
                      <a:pt x="513" y="511"/>
                    </a:lnTo>
                    <a:lnTo>
                      <a:pt x="513" y="444"/>
                    </a:lnTo>
                    <a:lnTo>
                      <a:pt x="513" y="444"/>
                    </a:lnTo>
                    <a:lnTo>
                      <a:pt x="491" y="449"/>
                    </a:lnTo>
                    <a:lnTo>
                      <a:pt x="469" y="455"/>
                    </a:lnTo>
                    <a:lnTo>
                      <a:pt x="451" y="463"/>
                    </a:lnTo>
                    <a:lnTo>
                      <a:pt x="435" y="469"/>
                    </a:lnTo>
                    <a:lnTo>
                      <a:pt x="435" y="469"/>
                    </a:lnTo>
                    <a:lnTo>
                      <a:pt x="421" y="478"/>
                    </a:lnTo>
                    <a:lnTo>
                      <a:pt x="416" y="484"/>
                    </a:lnTo>
                    <a:lnTo>
                      <a:pt x="410" y="489"/>
                    </a:lnTo>
                    <a:lnTo>
                      <a:pt x="406" y="494"/>
                    </a:lnTo>
                    <a:lnTo>
                      <a:pt x="404" y="501"/>
                    </a:lnTo>
                    <a:lnTo>
                      <a:pt x="402" y="506"/>
                    </a:lnTo>
                    <a:lnTo>
                      <a:pt x="401" y="512"/>
                    </a:lnTo>
                    <a:lnTo>
                      <a:pt x="401" y="555"/>
                    </a:lnTo>
                    <a:lnTo>
                      <a:pt x="401" y="555"/>
                    </a:lnTo>
                    <a:lnTo>
                      <a:pt x="402" y="561"/>
                    </a:lnTo>
                    <a:lnTo>
                      <a:pt x="404" y="568"/>
                    </a:lnTo>
                    <a:lnTo>
                      <a:pt x="408" y="573"/>
                    </a:lnTo>
                    <a:lnTo>
                      <a:pt x="412" y="578"/>
                    </a:lnTo>
                    <a:lnTo>
                      <a:pt x="417" y="583"/>
                    </a:lnTo>
                    <a:lnTo>
                      <a:pt x="422" y="587"/>
                    </a:lnTo>
                    <a:lnTo>
                      <a:pt x="429" y="590"/>
                    </a:lnTo>
                    <a:lnTo>
                      <a:pt x="435" y="593"/>
                    </a:lnTo>
                    <a:lnTo>
                      <a:pt x="435" y="593"/>
                    </a:lnTo>
                    <a:lnTo>
                      <a:pt x="435" y="593"/>
                    </a:lnTo>
                    <a:lnTo>
                      <a:pt x="301" y="1156"/>
                    </a:lnTo>
                    <a:lnTo>
                      <a:pt x="301" y="1156"/>
                    </a:lnTo>
                    <a:lnTo>
                      <a:pt x="300" y="1163"/>
                    </a:lnTo>
                    <a:lnTo>
                      <a:pt x="300" y="1168"/>
                    </a:lnTo>
                    <a:lnTo>
                      <a:pt x="301" y="1173"/>
                    </a:lnTo>
                    <a:lnTo>
                      <a:pt x="304" y="1179"/>
                    </a:lnTo>
                    <a:lnTo>
                      <a:pt x="308" y="1183"/>
                    </a:lnTo>
                    <a:lnTo>
                      <a:pt x="312" y="1187"/>
                    </a:lnTo>
                    <a:lnTo>
                      <a:pt x="317" y="1189"/>
                    </a:lnTo>
                    <a:lnTo>
                      <a:pt x="322" y="1192"/>
                    </a:lnTo>
                    <a:lnTo>
                      <a:pt x="322" y="1192"/>
                    </a:lnTo>
                    <a:lnTo>
                      <a:pt x="329" y="1192"/>
                    </a:lnTo>
                    <a:lnTo>
                      <a:pt x="329" y="1192"/>
                    </a:lnTo>
                    <a:lnTo>
                      <a:pt x="334" y="1192"/>
                    </a:lnTo>
                    <a:lnTo>
                      <a:pt x="338" y="1191"/>
                    </a:lnTo>
                    <a:lnTo>
                      <a:pt x="347" y="1187"/>
                    </a:lnTo>
                    <a:lnTo>
                      <a:pt x="350" y="1183"/>
                    </a:lnTo>
                    <a:lnTo>
                      <a:pt x="354" y="1179"/>
                    </a:lnTo>
                    <a:lnTo>
                      <a:pt x="355" y="1175"/>
                    </a:lnTo>
                    <a:lnTo>
                      <a:pt x="356" y="1171"/>
                    </a:lnTo>
                    <a:lnTo>
                      <a:pt x="417" y="919"/>
                    </a:lnTo>
                    <a:lnTo>
                      <a:pt x="417" y="919"/>
                    </a:lnTo>
                    <a:lnTo>
                      <a:pt x="425" y="917"/>
                    </a:lnTo>
                    <a:lnTo>
                      <a:pt x="425" y="917"/>
                    </a:lnTo>
                    <a:lnTo>
                      <a:pt x="426" y="917"/>
                    </a:lnTo>
                    <a:lnTo>
                      <a:pt x="426" y="917"/>
                    </a:lnTo>
                    <a:lnTo>
                      <a:pt x="442" y="911"/>
                    </a:lnTo>
                    <a:lnTo>
                      <a:pt x="458" y="905"/>
                    </a:lnTo>
                    <a:lnTo>
                      <a:pt x="477" y="900"/>
                    </a:lnTo>
                    <a:lnTo>
                      <a:pt x="501" y="895"/>
                    </a:lnTo>
                    <a:lnTo>
                      <a:pt x="527" y="891"/>
                    </a:lnTo>
                    <a:lnTo>
                      <a:pt x="556" y="888"/>
                    </a:lnTo>
                    <a:lnTo>
                      <a:pt x="588" y="887"/>
                    </a:lnTo>
                    <a:lnTo>
                      <a:pt x="588" y="887"/>
                    </a:lnTo>
                    <a:lnTo>
                      <a:pt x="605" y="887"/>
                    </a:lnTo>
                    <a:lnTo>
                      <a:pt x="623" y="888"/>
                    </a:lnTo>
                    <a:lnTo>
                      <a:pt x="642" y="891"/>
                    </a:lnTo>
                    <a:lnTo>
                      <a:pt x="660" y="894"/>
                    </a:lnTo>
                    <a:lnTo>
                      <a:pt x="680" y="897"/>
                    </a:lnTo>
                    <a:lnTo>
                      <a:pt x="698" y="904"/>
                    </a:lnTo>
                    <a:lnTo>
                      <a:pt x="716" y="911"/>
                    </a:lnTo>
                    <a:lnTo>
                      <a:pt x="735" y="919"/>
                    </a:lnTo>
                    <a:lnTo>
                      <a:pt x="735" y="919"/>
                    </a:lnTo>
                    <a:lnTo>
                      <a:pt x="740" y="921"/>
                    </a:lnTo>
                    <a:lnTo>
                      <a:pt x="799" y="1171"/>
                    </a:lnTo>
                    <a:lnTo>
                      <a:pt x="799" y="1171"/>
                    </a:lnTo>
                    <a:lnTo>
                      <a:pt x="802" y="1175"/>
                    </a:lnTo>
                    <a:lnTo>
                      <a:pt x="803" y="1179"/>
                    </a:lnTo>
                    <a:lnTo>
                      <a:pt x="807" y="1183"/>
                    </a:lnTo>
                    <a:lnTo>
                      <a:pt x="810" y="1187"/>
                    </a:lnTo>
                    <a:lnTo>
                      <a:pt x="819" y="1191"/>
                    </a:lnTo>
                    <a:lnTo>
                      <a:pt x="823" y="1192"/>
                    </a:lnTo>
                    <a:lnTo>
                      <a:pt x="828" y="1192"/>
                    </a:lnTo>
                    <a:lnTo>
                      <a:pt x="828" y="1192"/>
                    </a:lnTo>
                    <a:lnTo>
                      <a:pt x="835" y="1192"/>
                    </a:lnTo>
                    <a:lnTo>
                      <a:pt x="835" y="1192"/>
                    </a:lnTo>
                    <a:lnTo>
                      <a:pt x="840" y="1189"/>
                    </a:lnTo>
                    <a:lnTo>
                      <a:pt x="845" y="1187"/>
                    </a:lnTo>
                    <a:lnTo>
                      <a:pt x="849" y="1183"/>
                    </a:lnTo>
                    <a:lnTo>
                      <a:pt x="853" y="1179"/>
                    </a:lnTo>
                    <a:lnTo>
                      <a:pt x="856" y="1173"/>
                    </a:lnTo>
                    <a:lnTo>
                      <a:pt x="857" y="1168"/>
                    </a:lnTo>
                    <a:lnTo>
                      <a:pt x="857" y="1163"/>
                    </a:lnTo>
                    <a:lnTo>
                      <a:pt x="856" y="1156"/>
                    </a:lnTo>
                    <a:lnTo>
                      <a:pt x="722" y="593"/>
                    </a:lnTo>
                    <a:close/>
                    <a:moveTo>
                      <a:pt x="588" y="829"/>
                    </a:moveTo>
                    <a:lnTo>
                      <a:pt x="588" y="829"/>
                    </a:lnTo>
                    <a:lnTo>
                      <a:pt x="563" y="829"/>
                    </a:lnTo>
                    <a:lnTo>
                      <a:pt x="540" y="830"/>
                    </a:lnTo>
                    <a:lnTo>
                      <a:pt x="518" y="833"/>
                    </a:lnTo>
                    <a:lnTo>
                      <a:pt x="498" y="837"/>
                    </a:lnTo>
                    <a:lnTo>
                      <a:pt x="462" y="845"/>
                    </a:lnTo>
                    <a:lnTo>
                      <a:pt x="433" y="853"/>
                    </a:lnTo>
                    <a:lnTo>
                      <a:pt x="492" y="607"/>
                    </a:lnTo>
                    <a:lnTo>
                      <a:pt x="492" y="607"/>
                    </a:lnTo>
                    <a:lnTo>
                      <a:pt x="509" y="610"/>
                    </a:lnTo>
                    <a:lnTo>
                      <a:pt x="527" y="611"/>
                    </a:lnTo>
                    <a:lnTo>
                      <a:pt x="550" y="612"/>
                    </a:lnTo>
                    <a:lnTo>
                      <a:pt x="577" y="612"/>
                    </a:lnTo>
                    <a:lnTo>
                      <a:pt x="577" y="612"/>
                    </a:lnTo>
                    <a:lnTo>
                      <a:pt x="604" y="612"/>
                    </a:lnTo>
                    <a:lnTo>
                      <a:pt x="627" y="611"/>
                    </a:lnTo>
                    <a:lnTo>
                      <a:pt x="647" y="610"/>
                    </a:lnTo>
                    <a:lnTo>
                      <a:pt x="665" y="606"/>
                    </a:lnTo>
                    <a:lnTo>
                      <a:pt x="724" y="851"/>
                    </a:lnTo>
                    <a:lnTo>
                      <a:pt x="724" y="851"/>
                    </a:lnTo>
                    <a:lnTo>
                      <a:pt x="706" y="845"/>
                    </a:lnTo>
                    <a:lnTo>
                      <a:pt x="689" y="841"/>
                    </a:lnTo>
                    <a:lnTo>
                      <a:pt x="672" y="837"/>
                    </a:lnTo>
                    <a:lnTo>
                      <a:pt x="653" y="833"/>
                    </a:lnTo>
                    <a:lnTo>
                      <a:pt x="621" y="830"/>
                    </a:lnTo>
                    <a:lnTo>
                      <a:pt x="588" y="829"/>
                    </a:lnTo>
                    <a:lnTo>
                      <a:pt x="588" y="829"/>
                    </a:lnTo>
                    <a:close/>
                    <a:moveTo>
                      <a:pt x="11" y="1192"/>
                    </a:moveTo>
                    <a:lnTo>
                      <a:pt x="190" y="1192"/>
                    </a:lnTo>
                    <a:lnTo>
                      <a:pt x="190" y="1024"/>
                    </a:lnTo>
                    <a:lnTo>
                      <a:pt x="11" y="1024"/>
                    </a:lnTo>
                    <a:lnTo>
                      <a:pt x="11" y="1192"/>
                    </a:lnTo>
                    <a:close/>
                    <a:moveTo>
                      <a:pt x="1241" y="980"/>
                    </a:moveTo>
                    <a:lnTo>
                      <a:pt x="1241" y="980"/>
                    </a:lnTo>
                    <a:lnTo>
                      <a:pt x="1239" y="975"/>
                    </a:lnTo>
                    <a:lnTo>
                      <a:pt x="1235" y="970"/>
                    </a:lnTo>
                    <a:lnTo>
                      <a:pt x="1230" y="964"/>
                    </a:lnTo>
                    <a:lnTo>
                      <a:pt x="1225" y="962"/>
                    </a:lnTo>
                    <a:lnTo>
                      <a:pt x="1218" y="958"/>
                    </a:lnTo>
                    <a:lnTo>
                      <a:pt x="1210" y="957"/>
                    </a:lnTo>
                    <a:lnTo>
                      <a:pt x="1195" y="954"/>
                    </a:lnTo>
                    <a:lnTo>
                      <a:pt x="1179" y="953"/>
                    </a:lnTo>
                    <a:lnTo>
                      <a:pt x="1163" y="953"/>
                    </a:lnTo>
                    <a:lnTo>
                      <a:pt x="1142" y="954"/>
                    </a:lnTo>
                    <a:lnTo>
                      <a:pt x="1142" y="954"/>
                    </a:lnTo>
                    <a:lnTo>
                      <a:pt x="1133" y="936"/>
                    </a:lnTo>
                    <a:lnTo>
                      <a:pt x="1122" y="919"/>
                    </a:lnTo>
                    <a:lnTo>
                      <a:pt x="1112" y="904"/>
                    </a:lnTo>
                    <a:lnTo>
                      <a:pt x="1101" y="892"/>
                    </a:lnTo>
                    <a:lnTo>
                      <a:pt x="1101" y="842"/>
                    </a:lnTo>
                    <a:lnTo>
                      <a:pt x="1086" y="842"/>
                    </a:lnTo>
                    <a:lnTo>
                      <a:pt x="1086" y="723"/>
                    </a:lnTo>
                    <a:lnTo>
                      <a:pt x="1120" y="742"/>
                    </a:lnTo>
                    <a:lnTo>
                      <a:pt x="1120" y="646"/>
                    </a:lnTo>
                    <a:lnTo>
                      <a:pt x="643" y="374"/>
                    </a:lnTo>
                    <a:lnTo>
                      <a:pt x="643" y="428"/>
                    </a:lnTo>
                    <a:lnTo>
                      <a:pt x="646" y="428"/>
                    </a:lnTo>
                    <a:lnTo>
                      <a:pt x="646" y="428"/>
                    </a:lnTo>
                    <a:lnTo>
                      <a:pt x="668" y="434"/>
                    </a:lnTo>
                    <a:lnTo>
                      <a:pt x="689" y="440"/>
                    </a:lnTo>
                    <a:lnTo>
                      <a:pt x="709" y="448"/>
                    </a:lnTo>
                    <a:lnTo>
                      <a:pt x="726" y="456"/>
                    </a:lnTo>
                    <a:lnTo>
                      <a:pt x="726" y="456"/>
                    </a:lnTo>
                    <a:lnTo>
                      <a:pt x="736" y="461"/>
                    </a:lnTo>
                    <a:lnTo>
                      <a:pt x="744" y="468"/>
                    </a:lnTo>
                    <a:lnTo>
                      <a:pt x="752" y="474"/>
                    </a:lnTo>
                    <a:lnTo>
                      <a:pt x="757" y="481"/>
                    </a:lnTo>
                    <a:lnTo>
                      <a:pt x="762" y="489"/>
                    </a:lnTo>
                    <a:lnTo>
                      <a:pt x="765" y="497"/>
                    </a:lnTo>
                    <a:lnTo>
                      <a:pt x="768" y="505"/>
                    </a:lnTo>
                    <a:lnTo>
                      <a:pt x="768" y="512"/>
                    </a:lnTo>
                    <a:lnTo>
                      <a:pt x="768" y="543"/>
                    </a:lnTo>
                    <a:lnTo>
                      <a:pt x="1004" y="677"/>
                    </a:lnTo>
                    <a:lnTo>
                      <a:pt x="1004" y="842"/>
                    </a:lnTo>
                    <a:lnTo>
                      <a:pt x="988" y="842"/>
                    </a:lnTo>
                    <a:lnTo>
                      <a:pt x="988" y="896"/>
                    </a:lnTo>
                    <a:lnTo>
                      <a:pt x="988" y="896"/>
                    </a:lnTo>
                    <a:lnTo>
                      <a:pt x="978" y="908"/>
                    </a:lnTo>
                    <a:lnTo>
                      <a:pt x="969" y="921"/>
                    </a:lnTo>
                    <a:lnTo>
                      <a:pt x="961" y="937"/>
                    </a:lnTo>
                    <a:lnTo>
                      <a:pt x="952" y="953"/>
                    </a:lnTo>
                    <a:lnTo>
                      <a:pt x="952" y="953"/>
                    </a:lnTo>
                    <a:lnTo>
                      <a:pt x="927" y="953"/>
                    </a:lnTo>
                    <a:lnTo>
                      <a:pt x="910" y="953"/>
                    </a:lnTo>
                    <a:lnTo>
                      <a:pt x="894" y="954"/>
                    </a:lnTo>
                    <a:lnTo>
                      <a:pt x="878" y="958"/>
                    </a:lnTo>
                    <a:lnTo>
                      <a:pt x="872" y="959"/>
                    </a:lnTo>
                    <a:lnTo>
                      <a:pt x="865" y="963"/>
                    </a:lnTo>
                    <a:lnTo>
                      <a:pt x="858" y="966"/>
                    </a:lnTo>
                    <a:lnTo>
                      <a:pt x="854" y="970"/>
                    </a:lnTo>
                    <a:lnTo>
                      <a:pt x="851" y="975"/>
                    </a:lnTo>
                    <a:lnTo>
                      <a:pt x="849" y="980"/>
                    </a:lnTo>
                    <a:lnTo>
                      <a:pt x="849" y="980"/>
                    </a:lnTo>
                    <a:lnTo>
                      <a:pt x="849" y="986"/>
                    </a:lnTo>
                    <a:lnTo>
                      <a:pt x="852" y="992"/>
                    </a:lnTo>
                    <a:lnTo>
                      <a:pt x="856" y="1000"/>
                    </a:lnTo>
                    <a:lnTo>
                      <a:pt x="865" y="1008"/>
                    </a:lnTo>
                    <a:lnTo>
                      <a:pt x="877" y="1018"/>
                    </a:lnTo>
                    <a:lnTo>
                      <a:pt x="895" y="1029"/>
                    </a:lnTo>
                    <a:lnTo>
                      <a:pt x="920" y="1041"/>
                    </a:lnTo>
                    <a:lnTo>
                      <a:pt x="920" y="1041"/>
                    </a:lnTo>
                    <a:lnTo>
                      <a:pt x="911" y="1075"/>
                    </a:lnTo>
                    <a:lnTo>
                      <a:pt x="903" y="1112"/>
                    </a:lnTo>
                    <a:lnTo>
                      <a:pt x="896" y="1151"/>
                    </a:lnTo>
                    <a:lnTo>
                      <a:pt x="891" y="1192"/>
                    </a:lnTo>
                    <a:lnTo>
                      <a:pt x="1203" y="1192"/>
                    </a:lnTo>
                    <a:lnTo>
                      <a:pt x="1203" y="1192"/>
                    </a:lnTo>
                    <a:lnTo>
                      <a:pt x="1197" y="1151"/>
                    </a:lnTo>
                    <a:lnTo>
                      <a:pt x="1191" y="1113"/>
                    </a:lnTo>
                    <a:lnTo>
                      <a:pt x="1183" y="1076"/>
                    </a:lnTo>
                    <a:lnTo>
                      <a:pt x="1174" y="1042"/>
                    </a:lnTo>
                    <a:lnTo>
                      <a:pt x="1174" y="1042"/>
                    </a:lnTo>
                    <a:lnTo>
                      <a:pt x="1197" y="1030"/>
                    </a:lnTo>
                    <a:lnTo>
                      <a:pt x="1214" y="1020"/>
                    </a:lnTo>
                    <a:lnTo>
                      <a:pt x="1226" y="1009"/>
                    </a:lnTo>
                    <a:lnTo>
                      <a:pt x="1234" y="1000"/>
                    </a:lnTo>
                    <a:lnTo>
                      <a:pt x="1238" y="992"/>
                    </a:lnTo>
                    <a:lnTo>
                      <a:pt x="1241" y="986"/>
                    </a:lnTo>
                    <a:lnTo>
                      <a:pt x="1241" y="980"/>
                    </a:lnTo>
                    <a:lnTo>
                      <a:pt x="1241" y="980"/>
                    </a:lnTo>
                    <a:close/>
                    <a:moveTo>
                      <a:pt x="1067" y="842"/>
                    </a:moveTo>
                    <a:lnTo>
                      <a:pt x="1023" y="842"/>
                    </a:lnTo>
                    <a:lnTo>
                      <a:pt x="1023" y="687"/>
                    </a:lnTo>
                    <a:lnTo>
                      <a:pt x="1067" y="712"/>
                    </a:lnTo>
                    <a:lnTo>
                      <a:pt x="1067" y="842"/>
                    </a:lnTo>
                    <a:close/>
                    <a:moveTo>
                      <a:pt x="513" y="344"/>
                    </a:moveTo>
                    <a:lnTo>
                      <a:pt x="513" y="344"/>
                    </a:lnTo>
                    <a:lnTo>
                      <a:pt x="514" y="334"/>
                    </a:lnTo>
                    <a:lnTo>
                      <a:pt x="517" y="325"/>
                    </a:lnTo>
                    <a:lnTo>
                      <a:pt x="521" y="315"/>
                    </a:lnTo>
                    <a:lnTo>
                      <a:pt x="525" y="307"/>
                    </a:lnTo>
                    <a:lnTo>
                      <a:pt x="300" y="179"/>
                    </a:lnTo>
                    <a:lnTo>
                      <a:pt x="300" y="179"/>
                    </a:lnTo>
                    <a:lnTo>
                      <a:pt x="299" y="196"/>
                    </a:lnTo>
                    <a:lnTo>
                      <a:pt x="299" y="206"/>
                    </a:lnTo>
                    <a:lnTo>
                      <a:pt x="288" y="209"/>
                    </a:lnTo>
                    <a:lnTo>
                      <a:pt x="288" y="209"/>
                    </a:lnTo>
                    <a:lnTo>
                      <a:pt x="278" y="213"/>
                    </a:lnTo>
                    <a:lnTo>
                      <a:pt x="266" y="221"/>
                    </a:lnTo>
                    <a:lnTo>
                      <a:pt x="254" y="230"/>
                    </a:lnTo>
                    <a:lnTo>
                      <a:pt x="242" y="242"/>
                    </a:lnTo>
                    <a:lnTo>
                      <a:pt x="513" y="397"/>
                    </a:lnTo>
                    <a:lnTo>
                      <a:pt x="513" y="344"/>
                    </a:lnTo>
                    <a:close/>
                    <a:moveTo>
                      <a:pt x="192" y="273"/>
                    </a:moveTo>
                    <a:lnTo>
                      <a:pt x="192" y="273"/>
                    </a:lnTo>
                    <a:lnTo>
                      <a:pt x="201" y="263"/>
                    </a:lnTo>
                    <a:lnTo>
                      <a:pt x="224" y="238"/>
                    </a:lnTo>
                    <a:lnTo>
                      <a:pt x="238" y="223"/>
                    </a:lnTo>
                    <a:lnTo>
                      <a:pt x="254" y="210"/>
                    </a:lnTo>
                    <a:lnTo>
                      <a:pt x="270" y="200"/>
                    </a:lnTo>
                    <a:lnTo>
                      <a:pt x="276" y="197"/>
                    </a:lnTo>
                    <a:lnTo>
                      <a:pt x="284" y="194"/>
                    </a:lnTo>
                    <a:lnTo>
                      <a:pt x="284" y="194"/>
                    </a:lnTo>
                    <a:lnTo>
                      <a:pt x="288" y="150"/>
                    </a:lnTo>
                    <a:lnTo>
                      <a:pt x="292" y="110"/>
                    </a:lnTo>
                    <a:lnTo>
                      <a:pt x="297" y="74"/>
                    </a:lnTo>
                    <a:lnTo>
                      <a:pt x="556" y="301"/>
                    </a:lnTo>
                    <a:lnTo>
                      <a:pt x="556" y="301"/>
                    </a:lnTo>
                    <a:lnTo>
                      <a:pt x="550" y="304"/>
                    </a:lnTo>
                    <a:lnTo>
                      <a:pt x="544" y="307"/>
                    </a:lnTo>
                    <a:lnTo>
                      <a:pt x="540" y="313"/>
                    </a:lnTo>
                    <a:lnTo>
                      <a:pt x="536" y="318"/>
                    </a:lnTo>
                    <a:lnTo>
                      <a:pt x="533" y="323"/>
                    </a:lnTo>
                    <a:lnTo>
                      <a:pt x="531" y="330"/>
                    </a:lnTo>
                    <a:lnTo>
                      <a:pt x="529" y="336"/>
                    </a:lnTo>
                    <a:lnTo>
                      <a:pt x="529" y="344"/>
                    </a:lnTo>
                    <a:lnTo>
                      <a:pt x="529" y="511"/>
                    </a:lnTo>
                    <a:lnTo>
                      <a:pt x="529" y="511"/>
                    </a:lnTo>
                    <a:lnTo>
                      <a:pt x="530" y="520"/>
                    </a:lnTo>
                    <a:lnTo>
                      <a:pt x="533" y="530"/>
                    </a:lnTo>
                    <a:lnTo>
                      <a:pt x="536" y="537"/>
                    </a:lnTo>
                    <a:lnTo>
                      <a:pt x="543" y="545"/>
                    </a:lnTo>
                    <a:lnTo>
                      <a:pt x="550" y="551"/>
                    </a:lnTo>
                    <a:lnTo>
                      <a:pt x="558" y="556"/>
                    </a:lnTo>
                    <a:lnTo>
                      <a:pt x="567" y="558"/>
                    </a:lnTo>
                    <a:lnTo>
                      <a:pt x="577" y="558"/>
                    </a:lnTo>
                    <a:lnTo>
                      <a:pt x="580" y="558"/>
                    </a:lnTo>
                    <a:lnTo>
                      <a:pt x="580" y="558"/>
                    </a:lnTo>
                    <a:lnTo>
                      <a:pt x="589" y="558"/>
                    </a:lnTo>
                    <a:lnTo>
                      <a:pt x="598" y="556"/>
                    </a:lnTo>
                    <a:lnTo>
                      <a:pt x="606" y="551"/>
                    </a:lnTo>
                    <a:lnTo>
                      <a:pt x="614" y="545"/>
                    </a:lnTo>
                    <a:lnTo>
                      <a:pt x="619" y="537"/>
                    </a:lnTo>
                    <a:lnTo>
                      <a:pt x="625" y="530"/>
                    </a:lnTo>
                    <a:lnTo>
                      <a:pt x="627" y="520"/>
                    </a:lnTo>
                    <a:lnTo>
                      <a:pt x="627" y="511"/>
                    </a:lnTo>
                    <a:lnTo>
                      <a:pt x="627" y="344"/>
                    </a:lnTo>
                    <a:lnTo>
                      <a:pt x="627" y="344"/>
                    </a:lnTo>
                    <a:lnTo>
                      <a:pt x="627" y="334"/>
                    </a:lnTo>
                    <a:lnTo>
                      <a:pt x="625" y="325"/>
                    </a:lnTo>
                    <a:lnTo>
                      <a:pt x="619" y="317"/>
                    </a:lnTo>
                    <a:lnTo>
                      <a:pt x="614" y="310"/>
                    </a:lnTo>
                    <a:lnTo>
                      <a:pt x="606" y="304"/>
                    </a:lnTo>
                    <a:lnTo>
                      <a:pt x="598" y="300"/>
                    </a:lnTo>
                    <a:lnTo>
                      <a:pt x="589" y="297"/>
                    </a:lnTo>
                    <a:lnTo>
                      <a:pt x="580" y="296"/>
                    </a:lnTo>
                    <a:lnTo>
                      <a:pt x="301" y="51"/>
                    </a:lnTo>
                    <a:lnTo>
                      <a:pt x="301" y="51"/>
                    </a:lnTo>
                    <a:lnTo>
                      <a:pt x="303" y="46"/>
                    </a:lnTo>
                    <a:lnTo>
                      <a:pt x="303" y="46"/>
                    </a:lnTo>
                    <a:lnTo>
                      <a:pt x="307" y="39"/>
                    </a:lnTo>
                    <a:lnTo>
                      <a:pt x="308" y="32"/>
                    </a:lnTo>
                    <a:lnTo>
                      <a:pt x="309" y="24"/>
                    </a:lnTo>
                    <a:lnTo>
                      <a:pt x="309" y="14"/>
                    </a:lnTo>
                    <a:lnTo>
                      <a:pt x="308" y="12"/>
                    </a:lnTo>
                    <a:lnTo>
                      <a:pt x="305" y="8"/>
                    </a:lnTo>
                    <a:lnTo>
                      <a:pt x="303" y="5"/>
                    </a:lnTo>
                    <a:lnTo>
                      <a:pt x="299" y="3"/>
                    </a:lnTo>
                    <a:lnTo>
                      <a:pt x="293" y="1"/>
                    </a:lnTo>
                    <a:lnTo>
                      <a:pt x="287" y="0"/>
                    </a:lnTo>
                    <a:lnTo>
                      <a:pt x="287" y="0"/>
                    </a:lnTo>
                    <a:lnTo>
                      <a:pt x="283" y="1"/>
                    </a:lnTo>
                    <a:lnTo>
                      <a:pt x="271" y="5"/>
                    </a:lnTo>
                    <a:lnTo>
                      <a:pt x="263" y="9"/>
                    </a:lnTo>
                    <a:lnTo>
                      <a:pt x="254" y="16"/>
                    </a:lnTo>
                    <a:lnTo>
                      <a:pt x="242" y="24"/>
                    </a:lnTo>
                    <a:lnTo>
                      <a:pt x="229" y="34"/>
                    </a:lnTo>
                    <a:lnTo>
                      <a:pt x="216" y="47"/>
                    </a:lnTo>
                    <a:lnTo>
                      <a:pt x="200" y="64"/>
                    </a:lnTo>
                    <a:lnTo>
                      <a:pt x="183" y="84"/>
                    </a:lnTo>
                    <a:lnTo>
                      <a:pt x="166" y="109"/>
                    </a:lnTo>
                    <a:lnTo>
                      <a:pt x="148" y="137"/>
                    </a:lnTo>
                    <a:lnTo>
                      <a:pt x="128" y="169"/>
                    </a:lnTo>
                    <a:lnTo>
                      <a:pt x="107" y="206"/>
                    </a:lnTo>
                    <a:lnTo>
                      <a:pt x="86" y="250"/>
                    </a:lnTo>
                    <a:lnTo>
                      <a:pt x="86" y="250"/>
                    </a:lnTo>
                    <a:lnTo>
                      <a:pt x="81" y="264"/>
                    </a:lnTo>
                    <a:lnTo>
                      <a:pt x="75" y="280"/>
                    </a:lnTo>
                    <a:lnTo>
                      <a:pt x="71" y="298"/>
                    </a:lnTo>
                    <a:lnTo>
                      <a:pt x="70" y="317"/>
                    </a:lnTo>
                    <a:lnTo>
                      <a:pt x="70" y="326"/>
                    </a:lnTo>
                    <a:lnTo>
                      <a:pt x="71" y="334"/>
                    </a:lnTo>
                    <a:lnTo>
                      <a:pt x="74" y="342"/>
                    </a:lnTo>
                    <a:lnTo>
                      <a:pt x="78" y="348"/>
                    </a:lnTo>
                    <a:lnTo>
                      <a:pt x="83" y="353"/>
                    </a:lnTo>
                    <a:lnTo>
                      <a:pt x="91" y="357"/>
                    </a:lnTo>
                    <a:lnTo>
                      <a:pt x="91" y="447"/>
                    </a:lnTo>
                    <a:lnTo>
                      <a:pt x="91" y="447"/>
                    </a:lnTo>
                    <a:lnTo>
                      <a:pt x="85" y="448"/>
                    </a:lnTo>
                    <a:lnTo>
                      <a:pt x="78" y="449"/>
                    </a:lnTo>
                    <a:lnTo>
                      <a:pt x="73" y="453"/>
                    </a:lnTo>
                    <a:lnTo>
                      <a:pt x="67" y="456"/>
                    </a:lnTo>
                    <a:lnTo>
                      <a:pt x="65" y="460"/>
                    </a:lnTo>
                    <a:lnTo>
                      <a:pt x="61" y="464"/>
                    </a:lnTo>
                    <a:lnTo>
                      <a:pt x="60" y="469"/>
                    </a:lnTo>
                    <a:lnTo>
                      <a:pt x="60" y="473"/>
                    </a:lnTo>
                    <a:lnTo>
                      <a:pt x="60" y="473"/>
                    </a:lnTo>
                    <a:lnTo>
                      <a:pt x="60" y="478"/>
                    </a:lnTo>
                    <a:lnTo>
                      <a:pt x="61" y="482"/>
                    </a:lnTo>
                    <a:lnTo>
                      <a:pt x="65" y="486"/>
                    </a:lnTo>
                    <a:lnTo>
                      <a:pt x="69" y="490"/>
                    </a:lnTo>
                    <a:lnTo>
                      <a:pt x="73" y="494"/>
                    </a:lnTo>
                    <a:lnTo>
                      <a:pt x="78" y="497"/>
                    </a:lnTo>
                    <a:lnTo>
                      <a:pt x="85" y="499"/>
                    </a:lnTo>
                    <a:lnTo>
                      <a:pt x="91" y="501"/>
                    </a:lnTo>
                    <a:lnTo>
                      <a:pt x="92" y="961"/>
                    </a:lnTo>
                    <a:lnTo>
                      <a:pt x="0" y="961"/>
                    </a:lnTo>
                    <a:lnTo>
                      <a:pt x="0" y="1007"/>
                    </a:lnTo>
                    <a:lnTo>
                      <a:pt x="201" y="1007"/>
                    </a:lnTo>
                    <a:lnTo>
                      <a:pt x="201" y="961"/>
                    </a:lnTo>
                    <a:lnTo>
                      <a:pt x="112" y="961"/>
                    </a:lnTo>
                    <a:lnTo>
                      <a:pt x="111" y="501"/>
                    </a:lnTo>
                    <a:lnTo>
                      <a:pt x="111" y="501"/>
                    </a:lnTo>
                    <a:lnTo>
                      <a:pt x="117" y="499"/>
                    </a:lnTo>
                    <a:lnTo>
                      <a:pt x="124" y="497"/>
                    </a:lnTo>
                    <a:lnTo>
                      <a:pt x="129" y="494"/>
                    </a:lnTo>
                    <a:lnTo>
                      <a:pt x="134" y="490"/>
                    </a:lnTo>
                    <a:lnTo>
                      <a:pt x="138" y="487"/>
                    </a:lnTo>
                    <a:lnTo>
                      <a:pt x="141" y="482"/>
                    </a:lnTo>
                    <a:lnTo>
                      <a:pt x="142" y="478"/>
                    </a:lnTo>
                    <a:lnTo>
                      <a:pt x="144" y="473"/>
                    </a:lnTo>
                    <a:lnTo>
                      <a:pt x="144" y="473"/>
                    </a:lnTo>
                    <a:lnTo>
                      <a:pt x="142" y="468"/>
                    </a:lnTo>
                    <a:lnTo>
                      <a:pt x="141" y="464"/>
                    </a:lnTo>
                    <a:lnTo>
                      <a:pt x="138" y="460"/>
                    </a:lnTo>
                    <a:lnTo>
                      <a:pt x="134" y="456"/>
                    </a:lnTo>
                    <a:lnTo>
                      <a:pt x="129" y="452"/>
                    </a:lnTo>
                    <a:lnTo>
                      <a:pt x="124" y="449"/>
                    </a:lnTo>
                    <a:lnTo>
                      <a:pt x="117" y="447"/>
                    </a:lnTo>
                    <a:lnTo>
                      <a:pt x="111" y="445"/>
                    </a:lnTo>
                    <a:lnTo>
                      <a:pt x="109" y="357"/>
                    </a:lnTo>
                    <a:lnTo>
                      <a:pt x="109" y="357"/>
                    </a:lnTo>
                    <a:lnTo>
                      <a:pt x="120" y="350"/>
                    </a:lnTo>
                    <a:lnTo>
                      <a:pt x="137" y="335"/>
                    </a:lnTo>
                    <a:lnTo>
                      <a:pt x="161" y="311"/>
                    </a:lnTo>
                    <a:lnTo>
                      <a:pt x="192" y="273"/>
                    </a:lnTo>
                    <a:lnTo>
                      <a:pt x="192" y="2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72908"/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153" name="media-signal-tower_21558"/>
            <p:cNvSpPr>
              <a:spLocks noChangeAspect="1"/>
            </p:cNvSpPr>
            <p:nvPr/>
          </p:nvSpPr>
          <p:spPr bwMode="auto">
            <a:xfrm>
              <a:off x="10203880" y="5248942"/>
              <a:ext cx="489299" cy="457720"/>
            </a:xfrm>
            <a:custGeom>
              <a:avLst/>
              <a:gdLst>
                <a:gd name="T0" fmla="*/ 429244 w 607639"/>
                <a:gd name="T1" fmla="*/ 537520 h 568193"/>
                <a:gd name="T2" fmla="*/ 474682 w 607639"/>
                <a:gd name="T3" fmla="*/ 521613 h 568193"/>
                <a:gd name="T4" fmla="*/ 143269 w 607639"/>
                <a:gd name="T5" fmla="*/ 521613 h 568193"/>
                <a:gd name="T6" fmla="*/ 188700 w 607639"/>
                <a:gd name="T7" fmla="*/ 537520 h 568193"/>
                <a:gd name="T8" fmla="*/ 143269 w 607639"/>
                <a:gd name="T9" fmla="*/ 521613 h 568193"/>
                <a:gd name="T10" fmla="*/ 429244 w 607639"/>
                <a:gd name="T11" fmla="*/ 481398 h 568193"/>
                <a:gd name="T12" fmla="*/ 474682 w 607639"/>
                <a:gd name="T13" fmla="*/ 465493 h 568193"/>
                <a:gd name="T14" fmla="*/ 143269 w 607639"/>
                <a:gd name="T15" fmla="*/ 465493 h 568193"/>
                <a:gd name="T16" fmla="*/ 188700 w 607639"/>
                <a:gd name="T17" fmla="*/ 481398 h 568193"/>
                <a:gd name="T18" fmla="*/ 143269 w 607639"/>
                <a:gd name="T19" fmla="*/ 465493 h 568193"/>
                <a:gd name="T20" fmla="*/ 429244 w 607639"/>
                <a:gd name="T21" fmla="*/ 425188 h 568193"/>
                <a:gd name="T22" fmla="*/ 474682 w 607639"/>
                <a:gd name="T23" fmla="*/ 409283 h 568193"/>
                <a:gd name="T24" fmla="*/ 143269 w 607639"/>
                <a:gd name="T25" fmla="*/ 409283 h 568193"/>
                <a:gd name="T26" fmla="*/ 188700 w 607639"/>
                <a:gd name="T27" fmla="*/ 425188 h 568193"/>
                <a:gd name="T28" fmla="*/ 143269 w 607639"/>
                <a:gd name="T29" fmla="*/ 409283 h 568193"/>
                <a:gd name="T30" fmla="*/ 514960 w 607639"/>
                <a:gd name="T31" fmla="*/ 369068 h 568193"/>
                <a:gd name="T32" fmla="*/ 388876 w 607639"/>
                <a:gd name="T33" fmla="*/ 577822 h 568193"/>
                <a:gd name="T34" fmla="*/ 102906 w 607639"/>
                <a:gd name="T35" fmla="*/ 369068 h 568193"/>
                <a:gd name="T36" fmla="*/ 229063 w 607639"/>
                <a:gd name="T37" fmla="*/ 577822 h 568193"/>
                <a:gd name="T38" fmla="*/ 102906 w 607639"/>
                <a:gd name="T39" fmla="*/ 369068 h 568193"/>
                <a:gd name="T40" fmla="*/ 254345 w 607639"/>
                <a:gd name="T41" fmla="*/ 276572 h 568193"/>
                <a:gd name="T42" fmla="*/ 363594 w 607639"/>
                <a:gd name="T43" fmla="*/ 247558 h 568193"/>
                <a:gd name="T44" fmla="*/ 145817 w 607639"/>
                <a:gd name="T45" fmla="*/ 192965 h 568193"/>
                <a:gd name="T46" fmla="*/ 472030 w 607639"/>
                <a:gd name="T47" fmla="*/ 203270 h 568193"/>
                <a:gd name="T48" fmla="*/ 604451 w 607639"/>
                <a:gd name="T49" fmla="*/ 295643 h 568193"/>
                <a:gd name="T50" fmla="*/ 578022 w 607639"/>
                <a:gd name="T51" fmla="*/ 328182 h 568193"/>
                <a:gd name="T52" fmla="*/ 565440 w 607639"/>
                <a:gd name="T53" fmla="*/ 324114 h 568193"/>
                <a:gd name="T54" fmla="*/ 569513 w 607639"/>
                <a:gd name="T55" fmla="*/ 336677 h 568193"/>
                <a:gd name="T56" fmla="*/ 536929 w 607639"/>
                <a:gd name="T57" fmla="*/ 363069 h 568193"/>
                <a:gd name="T58" fmla="*/ 472120 w 607639"/>
                <a:gd name="T59" fmla="*/ 259940 h 568193"/>
                <a:gd name="T60" fmla="*/ 388848 w 607639"/>
                <a:gd name="T61" fmla="*/ 328723 h 568193"/>
                <a:gd name="T62" fmla="*/ 348480 w 607639"/>
                <a:gd name="T63" fmla="*/ 369035 h 568193"/>
                <a:gd name="T64" fmla="*/ 269370 w 607639"/>
                <a:gd name="T65" fmla="*/ 485179 h 568193"/>
                <a:gd name="T66" fmla="*/ 269370 w 607639"/>
                <a:gd name="T67" fmla="*/ 328723 h 568193"/>
                <a:gd name="T68" fmla="*/ 145817 w 607639"/>
                <a:gd name="T69" fmla="*/ 328723 h 568193"/>
                <a:gd name="T70" fmla="*/ 92142 w 607639"/>
                <a:gd name="T71" fmla="*/ 313088 h 568193"/>
                <a:gd name="T72" fmla="*/ 54580 w 607639"/>
                <a:gd name="T73" fmla="*/ 376536 h 568193"/>
                <a:gd name="T74" fmla="*/ 52498 w 607639"/>
                <a:gd name="T75" fmla="*/ 334598 h 568193"/>
                <a:gd name="T76" fmla="*/ 41908 w 607639"/>
                <a:gd name="T77" fmla="*/ 324114 h 568193"/>
                <a:gd name="T78" fmla="*/ 0 w 607639"/>
                <a:gd name="T79" fmla="*/ 322035 h 568193"/>
                <a:gd name="T80" fmla="*/ 63631 w 607639"/>
                <a:gd name="T81" fmla="*/ 284526 h 568193"/>
                <a:gd name="T82" fmla="*/ 145817 w 607639"/>
                <a:gd name="T83" fmla="*/ 192965 h 568193"/>
                <a:gd name="T84" fmla="*/ 315895 w 607639"/>
                <a:gd name="T85" fmla="*/ 80876 h 568193"/>
                <a:gd name="T86" fmla="*/ 302044 w 607639"/>
                <a:gd name="T87" fmla="*/ 80876 h 568193"/>
                <a:gd name="T88" fmla="*/ 308924 w 607639"/>
                <a:gd name="T89" fmla="*/ 33629 h 568193"/>
                <a:gd name="T90" fmla="*/ 308924 w 607639"/>
                <a:gd name="T91" fmla="*/ 128011 h 568193"/>
                <a:gd name="T92" fmla="*/ 308924 w 607639"/>
                <a:gd name="T93" fmla="*/ 33629 h 568193"/>
                <a:gd name="T94" fmla="*/ 435017 w 607639"/>
                <a:gd name="T95" fmla="*/ 125931 h 568193"/>
                <a:gd name="T96" fmla="*/ 182921 w 607639"/>
                <a:gd name="T97" fmla="*/ 152781 h 568193"/>
                <a:gd name="T98" fmla="*/ 308924 w 607639"/>
                <a:gd name="T99" fmla="*/ 0 h 5681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7639" h="568193">
                  <a:moveTo>
                    <a:pt x="422090" y="512920"/>
                  </a:moveTo>
                  <a:lnTo>
                    <a:pt x="422090" y="528560"/>
                  </a:lnTo>
                  <a:lnTo>
                    <a:pt x="466770" y="528560"/>
                  </a:lnTo>
                  <a:lnTo>
                    <a:pt x="466770" y="512920"/>
                  </a:lnTo>
                  <a:lnTo>
                    <a:pt x="422090" y="512920"/>
                  </a:lnTo>
                  <a:close/>
                  <a:moveTo>
                    <a:pt x="140881" y="512920"/>
                  </a:moveTo>
                  <a:lnTo>
                    <a:pt x="140881" y="528560"/>
                  </a:lnTo>
                  <a:lnTo>
                    <a:pt x="185555" y="528560"/>
                  </a:lnTo>
                  <a:lnTo>
                    <a:pt x="185555" y="512920"/>
                  </a:lnTo>
                  <a:lnTo>
                    <a:pt x="140881" y="512920"/>
                  </a:lnTo>
                  <a:close/>
                  <a:moveTo>
                    <a:pt x="422090" y="457735"/>
                  </a:moveTo>
                  <a:lnTo>
                    <a:pt x="422090" y="473375"/>
                  </a:lnTo>
                  <a:lnTo>
                    <a:pt x="466770" y="473375"/>
                  </a:lnTo>
                  <a:lnTo>
                    <a:pt x="466770" y="457735"/>
                  </a:lnTo>
                  <a:lnTo>
                    <a:pt x="422090" y="457735"/>
                  </a:lnTo>
                  <a:close/>
                  <a:moveTo>
                    <a:pt x="140881" y="457735"/>
                  </a:moveTo>
                  <a:lnTo>
                    <a:pt x="140881" y="473375"/>
                  </a:lnTo>
                  <a:lnTo>
                    <a:pt x="185555" y="473375"/>
                  </a:lnTo>
                  <a:lnTo>
                    <a:pt x="185555" y="457735"/>
                  </a:lnTo>
                  <a:lnTo>
                    <a:pt x="140881" y="457735"/>
                  </a:lnTo>
                  <a:close/>
                  <a:moveTo>
                    <a:pt x="422090" y="402462"/>
                  </a:moveTo>
                  <a:lnTo>
                    <a:pt x="422090" y="418102"/>
                  </a:lnTo>
                  <a:lnTo>
                    <a:pt x="466770" y="418102"/>
                  </a:lnTo>
                  <a:lnTo>
                    <a:pt x="466770" y="402462"/>
                  </a:lnTo>
                  <a:lnTo>
                    <a:pt x="422090" y="402462"/>
                  </a:lnTo>
                  <a:close/>
                  <a:moveTo>
                    <a:pt x="140881" y="402462"/>
                  </a:moveTo>
                  <a:lnTo>
                    <a:pt x="140881" y="418102"/>
                  </a:lnTo>
                  <a:lnTo>
                    <a:pt x="185555" y="418102"/>
                  </a:lnTo>
                  <a:lnTo>
                    <a:pt x="185555" y="402462"/>
                  </a:lnTo>
                  <a:lnTo>
                    <a:pt x="140881" y="402462"/>
                  </a:lnTo>
                  <a:close/>
                  <a:moveTo>
                    <a:pt x="382394" y="362918"/>
                  </a:moveTo>
                  <a:lnTo>
                    <a:pt x="506377" y="362918"/>
                  </a:lnTo>
                  <a:lnTo>
                    <a:pt x="506377" y="568193"/>
                  </a:lnTo>
                  <a:lnTo>
                    <a:pt x="382394" y="568193"/>
                  </a:lnTo>
                  <a:lnTo>
                    <a:pt x="382394" y="362918"/>
                  </a:lnTo>
                  <a:close/>
                  <a:moveTo>
                    <a:pt x="101191" y="362918"/>
                  </a:moveTo>
                  <a:lnTo>
                    <a:pt x="225245" y="362918"/>
                  </a:lnTo>
                  <a:lnTo>
                    <a:pt x="225245" y="568193"/>
                  </a:lnTo>
                  <a:lnTo>
                    <a:pt x="101191" y="568193"/>
                  </a:lnTo>
                  <a:lnTo>
                    <a:pt x="101191" y="362918"/>
                  </a:lnTo>
                  <a:close/>
                  <a:moveTo>
                    <a:pt x="250105" y="243432"/>
                  </a:moveTo>
                  <a:lnTo>
                    <a:pt x="250105" y="271962"/>
                  </a:lnTo>
                  <a:lnTo>
                    <a:pt x="357534" y="271962"/>
                  </a:lnTo>
                  <a:lnTo>
                    <a:pt x="357534" y="243432"/>
                  </a:lnTo>
                  <a:lnTo>
                    <a:pt x="250105" y="243432"/>
                  </a:lnTo>
                  <a:close/>
                  <a:moveTo>
                    <a:pt x="143387" y="189750"/>
                  </a:moveTo>
                  <a:lnTo>
                    <a:pt x="464163" y="189750"/>
                  </a:lnTo>
                  <a:lnTo>
                    <a:pt x="464163" y="199882"/>
                  </a:lnTo>
                  <a:lnTo>
                    <a:pt x="544980" y="279784"/>
                  </a:lnTo>
                  <a:cubicBezTo>
                    <a:pt x="561623" y="273740"/>
                    <a:pt x="581116" y="277384"/>
                    <a:pt x="594377" y="290716"/>
                  </a:cubicBezTo>
                  <a:cubicBezTo>
                    <a:pt x="601498" y="297737"/>
                    <a:pt x="606037" y="306714"/>
                    <a:pt x="607639" y="316668"/>
                  </a:cubicBezTo>
                  <a:lnTo>
                    <a:pt x="568388" y="322712"/>
                  </a:lnTo>
                  <a:cubicBezTo>
                    <a:pt x="568299" y="321645"/>
                    <a:pt x="567765" y="320045"/>
                    <a:pt x="566341" y="318712"/>
                  </a:cubicBezTo>
                  <a:cubicBezTo>
                    <a:pt x="563493" y="315868"/>
                    <a:pt x="558864" y="315868"/>
                    <a:pt x="556016" y="318712"/>
                  </a:cubicBezTo>
                  <a:cubicBezTo>
                    <a:pt x="553168" y="321556"/>
                    <a:pt x="553168" y="326178"/>
                    <a:pt x="556016" y="329022"/>
                  </a:cubicBezTo>
                  <a:cubicBezTo>
                    <a:pt x="557351" y="330444"/>
                    <a:pt x="558953" y="330977"/>
                    <a:pt x="560021" y="331066"/>
                  </a:cubicBezTo>
                  <a:lnTo>
                    <a:pt x="553969" y="370261"/>
                  </a:lnTo>
                  <a:cubicBezTo>
                    <a:pt x="544000" y="368662"/>
                    <a:pt x="535011" y="364129"/>
                    <a:pt x="527979" y="357019"/>
                  </a:cubicBezTo>
                  <a:cubicBezTo>
                    <a:pt x="514629" y="343776"/>
                    <a:pt x="510980" y="324489"/>
                    <a:pt x="517032" y="307869"/>
                  </a:cubicBezTo>
                  <a:lnTo>
                    <a:pt x="464252" y="255609"/>
                  </a:lnTo>
                  <a:lnTo>
                    <a:pt x="464252" y="323245"/>
                  </a:lnTo>
                  <a:lnTo>
                    <a:pt x="382367" y="323245"/>
                  </a:lnTo>
                  <a:lnTo>
                    <a:pt x="342671" y="323245"/>
                  </a:lnTo>
                  <a:lnTo>
                    <a:pt x="342671" y="362885"/>
                  </a:lnTo>
                  <a:lnTo>
                    <a:pt x="342671" y="477093"/>
                  </a:lnTo>
                  <a:lnTo>
                    <a:pt x="264880" y="477093"/>
                  </a:lnTo>
                  <a:lnTo>
                    <a:pt x="264880" y="362885"/>
                  </a:lnTo>
                  <a:lnTo>
                    <a:pt x="264880" y="323245"/>
                  </a:lnTo>
                  <a:lnTo>
                    <a:pt x="225273" y="323245"/>
                  </a:lnTo>
                  <a:lnTo>
                    <a:pt x="143387" y="323245"/>
                  </a:lnTo>
                  <a:lnTo>
                    <a:pt x="143387" y="255609"/>
                  </a:lnTo>
                  <a:lnTo>
                    <a:pt x="90607" y="307869"/>
                  </a:lnTo>
                  <a:cubicBezTo>
                    <a:pt x="96570" y="324489"/>
                    <a:pt x="92921" y="343776"/>
                    <a:pt x="79659" y="357019"/>
                  </a:cubicBezTo>
                  <a:cubicBezTo>
                    <a:pt x="72539" y="364129"/>
                    <a:pt x="63550" y="368662"/>
                    <a:pt x="53670" y="370261"/>
                  </a:cubicBezTo>
                  <a:lnTo>
                    <a:pt x="47618" y="331066"/>
                  </a:lnTo>
                  <a:cubicBezTo>
                    <a:pt x="48686" y="330977"/>
                    <a:pt x="50199" y="330444"/>
                    <a:pt x="51623" y="329022"/>
                  </a:cubicBezTo>
                  <a:cubicBezTo>
                    <a:pt x="54471" y="326178"/>
                    <a:pt x="54471" y="321556"/>
                    <a:pt x="51623" y="318712"/>
                  </a:cubicBezTo>
                  <a:cubicBezTo>
                    <a:pt x="48775" y="315868"/>
                    <a:pt x="44146" y="315868"/>
                    <a:pt x="41209" y="318712"/>
                  </a:cubicBezTo>
                  <a:cubicBezTo>
                    <a:pt x="39874" y="320045"/>
                    <a:pt x="39340" y="321645"/>
                    <a:pt x="39162" y="322712"/>
                  </a:cubicBezTo>
                  <a:lnTo>
                    <a:pt x="0" y="316668"/>
                  </a:lnTo>
                  <a:cubicBezTo>
                    <a:pt x="1513" y="306714"/>
                    <a:pt x="6141" y="297737"/>
                    <a:pt x="13173" y="290716"/>
                  </a:cubicBezTo>
                  <a:cubicBezTo>
                    <a:pt x="26523" y="277384"/>
                    <a:pt x="45926" y="273740"/>
                    <a:pt x="62570" y="279784"/>
                  </a:cubicBezTo>
                  <a:lnTo>
                    <a:pt x="143387" y="199882"/>
                  </a:lnTo>
                  <a:lnTo>
                    <a:pt x="143387" y="189750"/>
                  </a:lnTo>
                  <a:close/>
                  <a:moveTo>
                    <a:pt x="303820" y="72753"/>
                  </a:moveTo>
                  <a:cubicBezTo>
                    <a:pt x="307581" y="72753"/>
                    <a:pt x="310630" y="75786"/>
                    <a:pt x="310630" y="79528"/>
                  </a:cubicBezTo>
                  <a:cubicBezTo>
                    <a:pt x="310630" y="83270"/>
                    <a:pt x="307581" y="86303"/>
                    <a:pt x="303820" y="86303"/>
                  </a:cubicBezTo>
                  <a:cubicBezTo>
                    <a:pt x="300059" y="86303"/>
                    <a:pt x="297010" y="83270"/>
                    <a:pt x="297010" y="79528"/>
                  </a:cubicBezTo>
                  <a:cubicBezTo>
                    <a:pt x="297010" y="75786"/>
                    <a:pt x="300059" y="72753"/>
                    <a:pt x="303820" y="72753"/>
                  </a:cubicBezTo>
                  <a:close/>
                  <a:moveTo>
                    <a:pt x="303775" y="33069"/>
                  </a:moveTo>
                  <a:cubicBezTo>
                    <a:pt x="278140" y="33069"/>
                    <a:pt x="257311" y="53871"/>
                    <a:pt x="257311" y="79473"/>
                  </a:cubicBezTo>
                  <a:cubicBezTo>
                    <a:pt x="257311" y="105075"/>
                    <a:pt x="278140" y="125877"/>
                    <a:pt x="303775" y="125877"/>
                  </a:cubicBezTo>
                  <a:cubicBezTo>
                    <a:pt x="329410" y="125877"/>
                    <a:pt x="350239" y="105075"/>
                    <a:pt x="350239" y="79473"/>
                  </a:cubicBezTo>
                  <a:cubicBezTo>
                    <a:pt x="350239" y="53871"/>
                    <a:pt x="329410" y="33069"/>
                    <a:pt x="303775" y="33069"/>
                  </a:cubicBezTo>
                  <a:close/>
                  <a:moveTo>
                    <a:pt x="303775" y="0"/>
                  </a:moveTo>
                  <a:cubicBezTo>
                    <a:pt x="372135" y="0"/>
                    <a:pt x="427767" y="55560"/>
                    <a:pt x="427767" y="123832"/>
                  </a:cubicBezTo>
                  <a:lnTo>
                    <a:pt x="427767" y="150234"/>
                  </a:lnTo>
                  <a:lnTo>
                    <a:pt x="179871" y="150234"/>
                  </a:lnTo>
                  <a:lnTo>
                    <a:pt x="179871" y="123832"/>
                  </a:lnTo>
                  <a:cubicBezTo>
                    <a:pt x="179871" y="55560"/>
                    <a:pt x="235414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072908" eaLnBrk="0" hangingPunct="0"/>
              <a:endParaRPr lang="zh-CN" altLang="en-US" sz="1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4" name="房子.png"/>
            <p:cNvPicPr/>
            <p:nvPr/>
          </p:nvPicPr>
          <p:blipFill>
            <a:blip r:embed="rId1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0429" y="5289429"/>
              <a:ext cx="501265" cy="388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TextBox 34"/>
          <p:cNvSpPr txBox="1"/>
          <p:nvPr/>
        </p:nvSpPr>
        <p:spPr>
          <a:xfrm>
            <a:off x="10243466" y="7020366"/>
            <a:ext cx="1210471" cy="370656"/>
          </a:xfrm>
          <a:prstGeom prst="rect">
            <a:avLst/>
          </a:prstGeom>
          <a:noFill/>
        </p:spPr>
        <p:txBody>
          <a:bodyPr wrap="square" lIns="107293" tIns="53652" rIns="107293" bIns="53652" rtlCol="0">
            <a:spAutoFit/>
          </a:bodyPr>
          <a:lstStyle/>
          <a:p>
            <a:pPr defTabSz="1072908"/>
            <a:r>
              <a:rPr lang="zh-CN" altLang="en-US" sz="17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智慧家庭</a:t>
            </a:r>
            <a:endParaRPr lang="zh-CN" altLang="en-US" sz="17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7" name="TextBox 34"/>
          <p:cNvSpPr txBox="1"/>
          <p:nvPr/>
        </p:nvSpPr>
        <p:spPr>
          <a:xfrm>
            <a:off x="11782915" y="7042689"/>
            <a:ext cx="1210471" cy="370656"/>
          </a:xfrm>
          <a:prstGeom prst="rect">
            <a:avLst/>
          </a:prstGeom>
          <a:noFill/>
        </p:spPr>
        <p:txBody>
          <a:bodyPr wrap="square" lIns="107293" tIns="53652" rIns="107293" bIns="53652" rtlCol="0">
            <a:spAutoFit/>
          </a:bodyPr>
          <a:lstStyle/>
          <a:p>
            <a:pPr defTabSz="1072908"/>
            <a:r>
              <a:rPr lang="zh-CN" altLang="en-US" sz="17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智能制造</a:t>
            </a:r>
          </a:p>
        </p:txBody>
      </p:sp>
      <p:sp>
        <p:nvSpPr>
          <p:cNvPr id="23" name="矩形 22"/>
          <p:cNvSpPr/>
          <p:nvPr/>
        </p:nvSpPr>
        <p:spPr>
          <a:xfrm>
            <a:off x="6396893" y="4040336"/>
            <a:ext cx="2151757" cy="958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93" tIns="53652" rIns="107293" bIns="53652" rtlCol="0" anchor="ctr"/>
          <a:lstStyle/>
          <a:p>
            <a:pPr algn="ctr" defTabSz="1072908"/>
            <a:endParaRPr kumimoji="1" lang="zh-CN" altLang="en-US" sz="2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526511" y="2891112"/>
            <a:ext cx="1022134" cy="11492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93" tIns="53652" rIns="107293" bIns="53652" rtlCol="0" anchor="ctr"/>
          <a:lstStyle/>
          <a:p>
            <a:pPr algn="ctr" defTabSz="1072908"/>
            <a:endParaRPr kumimoji="1" lang="zh-CN" altLang="en-US" sz="2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62088" y="3822390"/>
            <a:ext cx="949690" cy="327141"/>
          </a:xfrm>
          <a:prstGeom prst="rect">
            <a:avLst/>
          </a:prstGeom>
          <a:solidFill>
            <a:schemeClr val="bg1"/>
          </a:solidFill>
        </p:spPr>
        <p:txBody>
          <a:bodyPr wrap="square" lIns="107293" tIns="53652" rIns="107293" bIns="53652">
            <a:spAutoFit/>
          </a:bodyPr>
          <a:lstStyle/>
          <a:p>
            <a:pPr defTabSz="1072908"/>
            <a:r>
              <a:rPr lang="zh-CN" altLang="en-US" sz="1400" b="1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新型终端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01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E519546-D9FC-4F4F-AE41-594D90EBFC0A}"/>
              </a:ext>
            </a:extLst>
          </p:cNvPr>
          <p:cNvSpPr/>
          <p:nvPr/>
        </p:nvSpPr>
        <p:spPr>
          <a:xfrm>
            <a:off x="1217169" y="4750429"/>
            <a:ext cx="2670039" cy="3079918"/>
          </a:xfrm>
          <a:prstGeom prst="rect">
            <a:avLst/>
          </a:prstGeom>
        </p:spPr>
        <p:txBody>
          <a:bodyPr wrap="square" lIns="169127" tIns="84573" rIns="169127" bIns="84573">
            <a:spAutoFit/>
          </a:bodyPr>
          <a:lstStyle/>
          <a:p>
            <a:pPr marL="0" lvl="1" algn="ctr">
              <a:lnSpc>
                <a:spcPct val="200000"/>
              </a:lnSpc>
              <a:defRPr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打造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5G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万亿新市场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lvl="1" algn="ctr">
              <a:lnSpc>
                <a:spcPct val="200000"/>
              </a:lnSpc>
              <a:defRPr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建设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5G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行业新生态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lvl="1" algn="ctr">
              <a:lnSpc>
                <a:spcPct val="200000"/>
              </a:lnSpc>
              <a:defRPr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树立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5G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企业新标杆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lvl="1" algn="ctr">
              <a:lnSpc>
                <a:spcPct val="200000"/>
              </a:lnSpc>
              <a:defRPr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构筑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5G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商业新范式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lvl="1" algn="ctr">
              <a:lnSpc>
                <a:spcPct val="200000"/>
              </a:lnSpc>
              <a:defRPr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开创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5G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产业新未来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D984EA4E-CA39-C649-B170-A204CBA2B50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068158" y="6196358"/>
            <a:ext cx="265399" cy="336871"/>
          </a:xfrm>
          <a:custGeom>
            <a:avLst/>
            <a:gdLst>
              <a:gd name="T0" fmla="*/ 2147483647 w 86"/>
              <a:gd name="T1" fmla="*/ 0 h 102"/>
              <a:gd name="T2" fmla="*/ 2147483647 w 86"/>
              <a:gd name="T3" fmla="*/ 2147483647 h 102"/>
              <a:gd name="T4" fmla="*/ 2147483647 w 86"/>
              <a:gd name="T5" fmla="*/ 2147483647 h 102"/>
              <a:gd name="T6" fmla="*/ 2147483647 w 86"/>
              <a:gd name="T7" fmla="*/ 2147483647 h 102"/>
              <a:gd name="T8" fmla="*/ 2147483647 w 86"/>
              <a:gd name="T9" fmla="*/ 2147483647 h 102"/>
              <a:gd name="T10" fmla="*/ 2147483647 w 86"/>
              <a:gd name="T11" fmla="*/ 2147483647 h 102"/>
              <a:gd name="T12" fmla="*/ 2147483647 w 86"/>
              <a:gd name="T13" fmla="*/ 2147483647 h 102"/>
              <a:gd name="T14" fmla="*/ 2147483647 w 86"/>
              <a:gd name="T15" fmla="*/ 2147483647 h 102"/>
              <a:gd name="T16" fmla="*/ 2147483647 w 86"/>
              <a:gd name="T17" fmla="*/ 2147483647 h 102"/>
              <a:gd name="T18" fmla="*/ 2147483647 w 86"/>
              <a:gd name="T19" fmla="*/ 2147483647 h 102"/>
              <a:gd name="T20" fmla="*/ 2147483647 w 86"/>
              <a:gd name="T21" fmla="*/ 2147483647 h 102"/>
              <a:gd name="T22" fmla="*/ 2147483647 w 86"/>
              <a:gd name="T23" fmla="*/ 2147483647 h 102"/>
              <a:gd name="T24" fmla="*/ 2147483647 w 86"/>
              <a:gd name="T25" fmla="*/ 2147483647 h 102"/>
              <a:gd name="T26" fmla="*/ 2147483647 w 86"/>
              <a:gd name="T27" fmla="*/ 2147483647 h 102"/>
              <a:gd name="T28" fmla="*/ 0 w 86"/>
              <a:gd name="T29" fmla="*/ 2147483647 h 102"/>
              <a:gd name="T30" fmla="*/ 2147483647 w 86"/>
              <a:gd name="T31" fmla="*/ 2147483647 h 102"/>
              <a:gd name="T32" fmla="*/ 2147483647 w 86"/>
              <a:gd name="T33" fmla="*/ 2147483647 h 102"/>
              <a:gd name="T34" fmla="*/ 2147483647 w 86"/>
              <a:gd name="T35" fmla="*/ 2147483647 h 102"/>
              <a:gd name="T36" fmla="*/ 2147483647 w 86"/>
              <a:gd name="T37" fmla="*/ 2147483647 h 102"/>
              <a:gd name="T38" fmla="*/ 2147483647 w 86"/>
              <a:gd name="T39" fmla="*/ 2147483647 h 102"/>
              <a:gd name="T40" fmla="*/ 2147483647 w 86"/>
              <a:gd name="T41" fmla="*/ 2147483647 h 102"/>
              <a:gd name="T42" fmla="*/ 2147483647 w 86"/>
              <a:gd name="T43" fmla="*/ 2147483647 h 102"/>
              <a:gd name="T44" fmla="*/ 2147483647 w 86"/>
              <a:gd name="T45" fmla="*/ 2147483647 h 102"/>
              <a:gd name="T46" fmla="*/ 2147483647 w 86"/>
              <a:gd name="T47" fmla="*/ 2147483647 h 102"/>
              <a:gd name="T48" fmla="*/ 2147483647 w 86"/>
              <a:gd name="T49" fmla="*/ 2147483647 h 102"/>
              <a:gd name="T50" fmla="*/ 2147483647 w 86"/>
              <a:gd name="T51" fmla="*/ 2147483647 h 102"/>
              <a:gd name="T52" fmla="*/ 2147483647 w 86"/>
              <a:gd name="T53" fmla="*/ 2147483647 h 102"/>
              <a:gd name="T54" fmla="*/ 2147483647 w 86"/>
              <a:gd name="T55" fmla="*/ 2147483647 h 102"/>
              <a:gd name="T56" fmla="*/ 2147483647 w 86"/>
              <a:gd name="T57" fmla="*/ 2147483647 h 102"/>
              <a:gd name="T58" fmla="*/ 2147483647 w 86"/>
              <a:gd name="T59" fmla="*/ 2147483647 h 102"/>
              <a:gd name="T60" fmla="*/ 2147483647 w 86"/>
              <a:gd name="T61" fmla="*/ 2147483647 h 102"/>
              <a:gd name="T62" fmla="*/ 2147483647 w 86"/>
              <a:gd name="T63" fmla="*/ 2147483647 h 102"/>
              <a:gd name="T64" fmla="*/ 2147483647 w 86"/>
              <a:gd name="T65" fmla="*/ 2147483647 h 102"/>
              <a:gd name="T66" fmla="*/ 2147483647 w 86"/>
              <a:gd name="T67" fmla="*/ 2147483647 h 102"/>
              <a:gd name="T68" fmla="*/ 2147483647 w 86"/>
              <a:gd name="T69" fmla="*/ 2147483647 h 102"/>
              <a:gd name="T70" fmla="*/ 2147483647 w 86"/>
              <a:gd name="T71" fmla="*/ 2147483647 h 102"/>
              <a:gd name="T72" fmla="*/ 2147483647 w 86"/>
              <a:gd name="T73" fmla="*/ 2147483647 h 102"/>
              <a:gd name="T74" fmla="*/ 2147483647 w 86"/>
              <a:gd name="T75" fmla="*/ 2147483647 h 102"/>
              <a:gd name="T76" fmla="*/ 2147483647 w 86"/>
              <a:gd name="T77" fmla="*/ 2147483647 h 102"/>
              <a:gd name="T78" fmla="*/ 2147483647 w 86"/>
              <a:gd name="T79" fmla="*/ 2147483647 h 102"/>
              <a:gd name="T80" fmla="*/ 2147483647 w 86"/>
              <a:gd name="T81" fmla="*/ 2147483647 h 102"/>
              <a:gd name="T82" fmla="*/ 2147483647 w 86"/>
              <a:gd name="T83" fmla="*/ 2147483647 h 102"/>
              <a:gd name="T84" fmla="*/ 2147483647 w 86"/>
              <a:gd name="T85" fmla="*/ 2147483647 h 102"/>
              <a:gd name="T86" fmla="*/ 2147483647 w 86"/>
              <a:gd name="T87" fmla="*/ 2147483647 h 102"/>
              <a:gd name="T88" fmla="*/ 2147483647 w 86"/>
              <a:gd name="T89" fmla="*/ 2147483647 h 102"/>
              <a:gd name="T90" fmla="*/ 2147483647 w 86"/>
              <a:gd name="T91" fmla="*/ 2147483647 h 102"/>
              <a:gd name="T92" fmla="*/ 2147483647 w 86"/>
              <a:gd name="T93" fmla="*/ 2147483647 h 102"/>
              <a:gd name="T94" fmla="*/ 2147483647 w 86"/>
              <a:gd name="T95" fmla="*/ 2147483647 h 102"/>
              <a:gd name="T96" fmla="*/ 2147483647 w 86"/>
              <a:gd name="T97" fmla="*/ 2147483647 h 102"/>
              <a:gd name="T98" fmla="*/ 2147483647 w 86"/>
              <a:gd name="T99" fmla="*/ 2147483647 h 102"/>
              <a:gd name="T100" fmla="*/ 2147483647 w 86"/>
              <a:gd name="T101" fmla="*/ 2147483647 h 102"/>
              <a:gd name="T102" fmla="*/ 2147483647 w 86"/>
              <a:gd name="T103" fmla="*/ 2147483647 h 102"/>
              <a:gd name="T104" fmla="*/ 2147483647 w 86"/>
              <a:gd name="T105" fmla="*/ 2147483647 h 102"/>
              <a:gd name="T106" fmla="*/ 2147483647 w 86"/>
              <a:gd name="T107" fmla="*/ 2147483647 h 102"/>
              <a:gd name="T108" fmla="*/ 2147483647 w 86"/>
              <a:gd name="T109" fmla="*/ 2147483647 h 1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"/>
              <a:gd name="T166" fmla="*/ 0 h 102"/>
              <a:gd name="T167" fmla="*/ 86 w 86"/>
              <a:gd name="T168" fmla="*/ 102 h 10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169127" tIns="84573" rIns="169127" bIns="84573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43">
            <a:extLst>
              <a:ext uri="{FF2B5EF4-FFF2-40B4-BE49-F238E27FC236}">
                <a16:creationId xmlns:a16="http://schemas.microsoft.com/office/drawing/2014/main" xmlns="" id="{3C5DD70A-9466-B44F-B707-9B369A917D0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036320" y="6792120"/>
            <a:ext cx="329073" cy="336869"/>
          </a:xfrm>
          <a:custGeom>
            <a:avLst/>
            <a:gdLst>
              <a:gd name="T0" fmla="*/ 2147483647 w 113"/>
              <a:gd name="T1" fmla="*/ 2147483647 h 108"/>
              <a:gd name="T2" fmla="*/ 2147483647 w 113"/>
              <a:gd name="T3" fmla="*/ 2147483647 h 108"/>
              <a:gd name="T4" fmla="*/ 2147483647 w 113"/>
              <a:gd name="T5" fmla="*/ 2147483647 h 108"/>
              <a:gd name="T6" fmla="*/ 0 w 113"/>
              <a:gd name="T7" fmla="*/ 2147483647 h 108"/>
              <a:gd name="T8" fmla="*/ 2147483647 w 113"/>
              <a:gd name="T9" fmla="*/ 2147483647 h 108"/>
              <a:gd name="T10" fmla="*/ 2147483647 w 113"/>
              <a:gd name="T11" fmla="*/ 2147483647 h 108"/>
              <a:gd name="T12" fmla="*/ 2147483647 w 113"/>
              <a:gd name="T13" fmla="*/ 2147483647 h 108"/>
              <a:gd name="T14" fmla="*/ 2147483647 w 113"/>
              <a:gd name="T15" fmla="*/ 2147483647 h 108"/>
              <a:gd name="T16" fmla="*/ 2147483647 w 113"/>
              <a:gd name="T17" fmla="*/ 2147483647 h 108"/>
              <a:gd name="T18" fmla="*/ 2147483647 w 113"/>
              <a:gd name="T19" fmla="*/ 2147483647 h 108"/>
              <a:gd name="T20" fmla="*/ 2147483647 w 113"/>
              <a:gd name="T21" fmla="*/ 2147483647 h 108"/>
              <a:gd name="T22" fmla="*/ 2147483647 w 113"/>
              <a:gd name="T23" fmla="*/ 2147483647 h 108"/>
              <a:gd name="T24" fmla="*/ 2147483647 w 113"/>
              <a:gd name="T25" fmla="*/ 2147483647 h 108"/>
              <a:gd name="T26" fmla="*/ 2147483647 w 113"/>
              <a:gd name="T27" fmla="*/ 2147483647 h 108"/>
              <a:gd name="T28" fmla="*/ 2147483647 w 113"/>
              <a:gd name="T29" fmla="*/ 2147483647 h 108"/>
              <a:gd name="T30" fmla="*/ 2147483647 w 113"/>
              <a:gd name="T31" fmla="*/ 2147483647 h 108"/>
              <a:gd name="T32" fmla="*/ 2147483647 w 113"/>
              <a:gd name="T33" fmla="*/ 2147483647 h 108"/>
              <a:gd name="T34" fmla="*/ 2147483647 w 113"/>
              <a:gd name="T35" fmla="*/ 2147483647 h 108"/>
              <a:gd name="T36" fmla="*/ 2147483647 w 113"/>
              <a:gd name="T37" fmla="*/ 2147483647 h 108"/>
              <a:gd name="T38" fmla="*/ 2147483647 w 113"/>
              <a:gd name="T39" fmla="*/ 2147483647 h 108"/>
              <a:gd name="T40" fmla="*/ 2147483647 w 113"/>
              <a:gd name="T41" fmla="*/ 2147483647 h 108"/>
              <a:gd name="T42" fmla="*/ 2147483647 w 113"/>
              <a:gd name="T43" fmla="*/ 2147483647 h 108"/>
              <a:gd name="T44" fmla="*/ 2147483647 w 113"/>
              <a:gd name="T45" fmla="*/ 2147483647 h 108"/>
              <a:gd name="T46" fmla="*/ 2147483647 w 113"/>
              <a:gd name="T47" fmla="*/ 2147483647 h 108"/>
              <a:gd name="T48" fmla="*/ 2147483647 w 113"/>
              <a:gd name="T49" fmla="*/ 2147483647 h 108"/>
              <a:gd name="T50" fmla="*/ 2147483647 w 113"/>
              <a:gd name="T51" fmla="*/ 2147483647 h 108"/>
              <a:gd name="T52" fmla="*/ 2147483647 w 113"/>
              <a:gd name="T53" fmla="*/ 2147483647 h 108"/>
              <a:gd name="T54" fmla="*/ 2147483647 w 113"/>
              <a:gd name="T55" fmla="*/ 2147483647 h 108"/>
              <a:gd name="T56" fmla="*/ 2147483647 w 113"/>
              <a:gd name="T57" fmla="*/ 2147483647 h 108"/>
              <a:gd name="T58" fmla="*/ 2147483647 w 113"/>
              <a:gd name="T59" fmla="*/ 2147483647 h 108"/>
              <a:gd name="T60" fmla="*/ 2147483647 w 113"/>
              <a:gd name="T61" fmla="*/ 2147483647 h 108"/>
              <a:gd name="T62" fmla="*/ 2147483647 w 113"/>
              <a:gd name="T63" fmla="*/ 2147483647 h 108"/>
              <a:gd name="T64" fmla="*/ 2147483647 w 113"/>
              <a:gd name="T65" fmla="*/ 2147483647 h 108"/>
              <a:gd name="T66" fmla="*/ 2147483647 w 113"/>
              <a:gd name="T67" fmla="*/ 2147483647 h 108"/>
              <a:gd name="T68" fmla="*/ 2147483647 w 113"/>
              <a:gd name="T69" fmla="*/ 2147483647 h 108"/>
              <a:gd name="T70" fmla="*/ 2147483647 w 113"/>
              <a:gd name="T71" fmla="*/ 2147483647 h 108"/>
              <a:gd name="T72" fmla="*/ 2147483647 w 113"/>
              <a:gd name="T73" fmla="*/ 2147483647 h 108"/>
              <a:gd name="T74" fmla="*/ 2147483647 w 113"/>
              <a:gd name="T75" fmla="*/ 2147483647 h 108"/>
              <a:gd name="T76" fmla="*/ 2147483647 w 113"/>
              <a:gd name="T77" fmla="*/ 2147483647 h 108"/>
              <a:gd name="T78" fmla="*/ 2147483647 w 113"/>
              <a:gd name="T79" fmla="*/ 2147483647 h 108"/>
              <a:gd name="T80" fmla="*/ 2147483647 w 113"/>
              <a:gd name="T81" fmla="*/ 2147483647 h 108"/>
              <a:gd name="T82" fmla="*/ 2147483647 w 113"/>
              <a:gd name="T83" fmla="*/ 2147483647 h 108"/>
              <a:gd name="T84" fmla="*/ 2147483647 w 113"/>
              <a:gd name="T85" fmla="*/ 2147483647 h 108"/>
              <a:gd name="T86" fmla="*/ 2147483647 w 113"/>
              <a:gd name="T87" fmla="*/ 2147483647 h 1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3"/>
              <a:gd name="T133" fmla="*/ 0 h 108"/>
              <a:gd name="T134" fmla="*/ 113 w 113"/>
              <a:gd name="T135" fmla="*/ 108 h 10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169127" tIns="84573" rIns="169127" bIns="84573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Freeform 73">
            <a:extLst>
              <a:ext uri="{FF2B5EF4-FFF2-40B4-BE49-F238E27FC236}">
                <a16:creationId xmlns:a16="http://schemas.microsoft.com/office/drawing/2014/main" xmlns="" id="{C3835669-67B2-7D4A-94D0-17C99FAD5EA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052914" y="5004852"/>
            <a:ext cx="295797" cy="336871"/>
          </a:xfrm>
          <a:custGeom>
            <a:avLst/>
            <a:gdLst>
              <a:gd name="T0" fmla="*/ 2147483647 w 89"/>
              <a:gd name="T1" fmla="*/ 2147483647 h 95"/>
              <a:gd name="T2" fmla="*/ 2147483647 w 89"/>
              <a:gd name="T3" fmla="*/ 2147483647 h 95"/>
              <a:gd name="T4" fmla="*/ 2147483647 w 89"/>
              <a:gd name="T5" fmla="*/ 2147483647 h 95"/>
              <a:gd name="T6" fmla="*/ 2147483647 w 89"/>
              <a:gd name="T7" fmla="*/ 2147483647 h 95"/>
              <a:gd name="T8" fmla="*/ 2147483647 w 89"/>
              <a:gd name="T9" fmla="*/ 2147483647 h 95"/>
              <a:gd name="T10" fmla="*/ 2147483647 w 89"/>
              <a:gd name="T11" fmla="*/ 2147483647 h 95"/>
              <a:gd name="T12" fmla="*/ 2147483647 w 89"/>
              <a:gd name="T13" fmla="*/ 2147483647 h 95"/>
              <a:gd name="T14" fmla="*/ 2147483647 w 89"/>
              <a:gd name="T15" fmla="*/ 2147483647 h 95"/>
              <a:gd name="T16" fmla="*/ 2147483647 w 89"/>
              <a:gd name="T17" fmla="*/ 2147483647 h 95"/>
              <a:gd name="T18" fmla="*/ 2147483647 w 89"/>
              <a:gd name="T19" fmla="*/ 2147483647 h 95"/>
              <a:gd name="T20" fmla="*/ 2147483647 w 89"/>
              <a:gd name="T21" fmla="*/ 2147483647 h 95"/>
              <a:gd name="T22" fmla="*/ 2147483647 w 89"/>
              <a:gd name="T23" fmla="*/ 2147483647 h 95"/>
              <a:gd name="T24" fmla="*/ 2147483647 w 89"/>
              <a:gd name="T25" fmla="*/ 2147483647 h 95"/>
              <a:gd name="T26" fmla="*/ 2147483647 w 89"/>
              <a:gd name="T27" fmla="*/ 2147483647 h 95"/>
              <a:gd name="T28" fmla="*/ 2147483647 w 89"/>
              <a:gd name="T29" fmla="*/ 2147483647 h 95"/>
              <a:gd name="T30" fmla="*/ 2147483647 w 89"/>
              <a:gd name="T31" fmla="*/ 2147483647 h 95"/>
              <a:gd name="T32" fmla="*/ 2147483647 w 89"/>
              <a:gd name="T33" fmla="*/ 2147483647 h 95"/>
              <a:gd name="T34" fmla="*/ 2147483647 w 89"/>
              <a:gd name="T35" fmla="*/ 2147483647 h 95"/>
              <a:gd name="T36" fmla="*/ 2147483647 w 89"/>
              <a:gd name="T37" fmla="*/ 2147483647 h 95"/>
              <a:gd name="T38" fmla="*/ 2147483647 w 89"/>
              <a:gd name="T39" fmla="*/ 2147483647 h 95"/>
              <a:gd name="T40" fmla="*/ 2147483647 w 89"/>
              <a:gd name="T41" fmla="*/ 2147483647 h 95"/>
              <a:gd name="T42" fmla="*/ 2147483647 w 89"/>
              <a:gd name="T43" fmla="*/ 2147483647 h 95"/>
              <a:gd name="T44" fmla="*/ 2147483647 w 89"/>
              <a:gd name="T45" fmla="*/ 2147483647 h 95"/>
              <a:gd name="T46" fmla="*/ 2147483647 w 89"/>
              <a:gd name="T47" fmla="*/ 2147483647 h 95"/>
              <a:gd name="T48" fmla="*/ 2147483647 w 89"/>
              <a:gd name="T49" fmla="*/ 2147483647 h 95"/>
              <a:gd name="T50" fmla="*/ 2147483647 w 89"/>
              <a:gd name="T51" fmla="*/ 2147483647 h 95"/>
              <a:gd name="T52" fmla="*/ 2147483647 w 89"/>
              <a:gd name="T53" fmla="*/ 2147483647 h 95"/>
              <a:gd name="T54" fmla="*/ 2147483647 w 89"/>
              <a:gd name="T55" fmla="*/ 2147483647 h 95"/>
              <a:gd name="T56" fmla="*/ 2147483647 w 89"/>
              <a:gd name="T57" fmla="*/ 2147483647 h 95"/>
              <a:gd name="T58" fmla="*/ 2147483647 w 89"/>
              <a:gd name="T59" fmla="*/ 2147483647 h 95"/>
              <a:gd name="T60" fmla="*/ 2147483647 w 89"/>
              <a:gd name="T61" fmla="*/ 2147483647 h 95"/>
              <a:gd name="T62" fmla="*/ 2147483647 w 89"/>
              <a:gd name="T63" fmla="*/ 2147483647 h 95"/>
              <a:gd name="T64" fmla="*/ 2147483647 w 89"/>
              <a:gd name="T65" fmla="*/ 2147483647 h 95"/>
              <a:gd name="T66" fmla="*/ 2147483647 w 89"/>
              <a:gd name="T67" fmla="*/ 2147483647 h 95"/>
              <a:gd name="T68" fmla="*/ 2147483647 w 89"/>
              <a:gd name="T69" fmla="*/ 2147483647 h 95"/>
              <a:gd name="T70" fmla="*/ 2147483647 w 89"/>
              <a:gd name="T71" fmla="*/ 2147483647 h 95"/>
              <a:gd name="T72" fmla="*/ 2147483647 w 89"/>
              <a:gd name="T73" fmla="*/ 2147483647 h 95"/>
              <a:gd name="T74" fmla="*/ 2147483647 w 89"/>
              <a:gd name="T75" fmla="*/ 2147483647 h 95"/>
              <a:gd name="T76" fmla="*/ 2147483647 w 89"/>
              <a:gd name="T77" fmla="*/ 2147483647 h 95"/>
              <a:gd name="T78" fmla="*/ 2147483647 w 89"/>
              <a:gd name="T79" fmla="*/ 2147483647 h 95"/>
              <a:gd name="T80" fmla="*/ 2147483647 w 89"/>
              <a:gd name="T81" fmla="*/ 2147483647 h 95"/>
              <a:gd name="T82" fmla="*/ 2147483647 w 89"/>
              <a:gd name="T83" fmla="*/ 2147483647 h 95"/>
              <a:gd name="T84" fmla="*/ 2147483647 w 89"/>
              <a:gd name="T85" fmla="*/ 2147483647 h 95"/>
              <a:gd name="T86" fmla="*/ 2147483647 w 89"/>
              <a:gd name="T87" fmla="*/ 2147483647 h 95"/>
              <a:gd name="T88" fmla="*/ 2147483647 w 89"/>
              <a:gd name="T89" fmla="*/ 2147483647 h 95"/>
              <a:gd name="T90" fmla="*/ 2147483647 w 89"/>
              <a:gd name="T91" fmla="*/ 2147483647 h 95"/>
              <a:gd name="T92" fmla="*/ 0 w 89"/>
              <a:gd name="T93" fmla="*/ 2147483647 h 95"/>
              <a:gd name="T94" fmla="*/ 2147483647 w 89"/>
              <a:gd name="T95" fmla="*/ 2147483647 h 95"/>
              <a:gd name="T96" fmla="*/ 2147483647 w 89"/>
              <a:gd name="T97" fmla="*/ 2147483647 h 95"/>
              <a:gd name="T98" fmla="*/ 2147483647 w 89"/>
              <a:gd name="T99" fmla="*/ 2147483647 h 95"/>
              <a:gd name="T100" fmla="*/ 2147483647 w 89"/>
              <a:gd name="T101" fmla="*/ 2147483647 h 95"/>
              <a:gd name="T102" fmla="*/ 2147483647 w 89"/>
              <a:gd name="T103" fmla="*/ 2147483647 h 95"/>
              <a:gd name="T104" fmla="*/ 2147483647 w 89"/>
              <a:gd name="T105" fmla="*/ 0 h 95"/>
              <a:gd name="T106" fmla="*/ 2147483647 w 89"/>
              <a:gd name="T107" fmla="*/ 0 h 95"/>
              <a:gd name="T108" fmla="*/ 2147483647 w 89"/>
              <a:gd name="T109" fmla="*/ 2147483647 h 95"/>
              <a:gd name="T110" fmla="*/ 2147483647 w 89"/>
              <a:gd name="T111" fmla="*/ 2147483647 h 95"/>
              <a:gd name="T112" fmla="*/ 2147483647 w 89"/>
              <a:gd name="T113" fmla="*/ 0 h 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"/>
              <a:gd name="T172" fmla="*/ 0 h 95"/>
              <a:gd name="T173" fmla="*/ 89 w 89"/>
              <a:gd name="T174" fmla="*/ 95 h 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169127" tIns="84573" rIns="169127" bIns="84573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xmlns="" id="{D47C3786-C635-9942-8A0B-43624257E5B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046189" y="5600605"/>
            <a:ext cx="309242" cy="336871"/>
          </a:xfrm>
          <a:custGeom>
            <a:avLst/>
            <a:gdLst>
              <a:gd name="T0" fmla="*/ 2147483647 w 98"/>
              <a:gd name="T1" fmla="*/ 2147483647 h 99"/>
              <a:gd name="T2" fmla="*/ 2147483647 w 98"/>
              <a:gd name="T3" fmla="*/ 2147483647 h 99"/>
              <a:gd name="T4" fmla="*/ 2147483647 w 98"/>
              <a:gd name="T5" fmla="*/ 2147483647 h 99"/>
              <a:gd name="T6" fmla="*/ 2147483647 w 98"/>
              <a:gd name="T7" fmla="*/ 2147483647 h 99"/>
              <a:gd name="T8" fmla="*/ 2147483647 w 98"/>
              <a:gd name="T9" fmla="*/ 2147483647 h 99"/>
              <a:gd name="T10" fmla="*/ 2147483647 w 98"/>
              <a:gd name="T11" fmla="*/ 2147483647 h 99"/>
              <a:gd name="T12" fmla="*/ 2147483647 w 98"/>
              <a:gd name="T13" fmla="*/ 2147483647 h 99"/>
              <a:gd name="T14" fmla="*/ 2147483647 w 98"/>
              <a:gd name="T15" fmla="*/ 2147483647 h 99"/>
              <a:gd name="T16" fmla="*/ 2147483647 w 98"/>
              <a:gd name="T17" fmla="*/ 0 h 99"/>
              <a:gd name="T18" fmla="*/ 2147483647 w 98"/>
              <a:gd name="T19" fmla="*/ 2147483647 h 99"/>
              <a:gd name="T20" fmla="*/ 2147483647 w 98"/>
              <a:gd name="T21" fmla="*/ 2147483647 h 99"/>
              <a:gd name="T22" fmla="*/ 2147483647 w 98"/>
              <a:gd name="T23" fmla="*/ 2147483647 h 99"/>
              <a:gd name="T24" fmla="*/ 2147483647 w 98"/>
              <a:gd name="T25" fmla="*/ 2147483647 h 99"/>
              <a:gd name="T26" fmla="*/ 2147483647 w 98"/>
              <a:gd name="T27" fmla="*/ 2147483647 h 99"/>
              <a:gd name="T28" fmla="*/ 2147483647 w 98"/>
              <a:gd name="T29" fmla="*/ 2147483647 h 99"/>
              <a:gd name="T30" fmla="*/ 2147483647 w 98"/>
              <a:gd name="T31" fmla="*/ 2147483647 h 99"/>
              <a:gd name="T32" fmla="*/ 2147483647 w 98"/>
              <a:gd name="T33" fmla="*/ 2147483647 h 99"/>
              <a:gd name="T34" fmla="*/ 2147483647 w 98"/>
              <a:gd name="T35" fmla="*/ 2147483647 h 99"/>
              <a:gd name="T36" fmla="*/ 2147483647 w 98"/>
              <a:gd name="T37" fmla="*/ 2147483647 h 99"/>
              <a:gd name="T38" fmla="*/ 2147483647 w 98"/>
              <a:gd name="T39" fmla="*/ 2147483647 h 99"/>
              <a:gd name="T40" fmla="*/ 2147483647 w 98"/>
              <a:gd name="T41" fmla="*/ 2147483647 h 99"/>
              <a:gd name="T42" fmla="*/ 2147483647 w 98"/>
              <a:gd name="T43" fmla="*/ 2147483647 h 99"/>
              <a:gd name="T44" fmla="*/ 2147483647 w 98"/>
              <a:gd name="T45" fmla="*/ 2147483647 h 99"/>
              <a:gd name="T46" fmla="*/ 2147483647 w 98"/>
              <a:gd name="T47" fmla="*/ 2147483647 h 99"/>
              <a:gd name="T48" fmla="*/ 2147483647 w 98"/>
              <a:gd name="T49" fmla="*/ 2147483647 h 99"/>
              <a:gd name="T50" fmla="*/ 2147483647 w 98"/>
              <a:gd name="T51" fmla="*/ 2147483647 h 99"/>
              <a:gd name="T52" fmla="*/ 2147483647 w 98"/>
              <a:gd name="T53" fmla="*/ 2147483647 h 99"/>
              <a:gd name="T54" fmla="*/ 2147483647 w 98"/>
              <a:gd name="T55" fmla="*/ 2147483647 h 99"/>
              <a:gd name="T56" fmla="*/ 2147483647 w 98"/>
              <a:gd name="T57" fmla="*/ 2147483647 h 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8"/>
              <a:gd name="T88" fmla="*/ 0 h 99"/>
              <a:gd name="T89" fmla="*/ 98 w 98"/>
              <a:gd name="T90" fmla="*/ 99 h 9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169127" tIns="84573" rIns="169127" bIns="84573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MH_Other_13">
            <a:extLst>
              <a:ext uri="{FF2B5EF4-FFF2-40B4-BE49-F238E27FC236}">
                <a16:creationId xmlns:a16="http://schemas.microsoft.com/office/drawing/2014/main" xmlns="" id="{328A394C-74C0-A64F-9EBE-AB7D7555B900}"/>
              </a:ext>
            </a:extLst>
          </p:cNvPr>
          <p:cNvSpPr>
            <a:spLocks noChangeAspect="1"/>
          </p:cNvSpPr>
          <p:nvPr/>
        </p:nvSpPr>
        <p:spPr bwMode="auto">
          <a:xfrm>
            <a:off x="1032407" y="7387870"/>
            <a:ext cx="336899" cy="297018"/>
          </a:xfrm>
          <a:custGeom>
            <a:avLst/>
            <a:gdLst>
              <a:gd name="T0" fmla="*/ 75211 w 1889279"/>
              <a:gd name="T1" fmla="*/ 75228 h 1810503"/>
              <a:gd name="T2" fmla="*/ 67233 w 1889279"/>
              <a:gd name="T3" fmla="*/ 69736 h 1810503"/>
              <a:gd name="T4" fmla="*/ 35657 w 1889279"/>
              <a:gd name="T5" fmla="*/ 85370 h 1810503"/>
              <a:gd name="T6" fmla="*/ 23620 w 1889279"/>
              <a:gd name="T7" fmla="*/ 68921 h 1810503"/>
              <a:gd name="T8" fmla="*/ 42984 w 1889279"/>
              <a:gd name="T9" fmla="*/ 86227 h 1810503"/>
              <a:gd name="T10" fmla="*/ 26300 w 1889279"/>
              <a:gd name="T11" fmla="*/ 67848 h 1810503"/>
              <a:gd name="T12" fmla="*/ 45510 w 1889279"/>
              <a:gd name="T13" fmla="*/ 64599 h 1810503"/>
              <a:gd name="T14" fmla="*/ 50329 w 1889279"/>
              <a:gd name="T15" fmla="*/ 86015 h 1810503"/>
              <a:gd name="T16" fmla="*/ 45510 w 1889279"/>
              <a:gd name="T17" fmla="*/ 64599 h 1810503"/>
              <a:gd name="T18" fmla="*/ 90173 w 1889279"/>
              <a:gd name="T19" fmla="*/ 44394 h 1810503"/>
              <a:gd name="T20" fmla="*/ 68345 w 1889279"/>
              <a:gd name="T21" fmla="*/ 67103 h 1810503"/>
              <a:gd name="T22" fmla="*/ 45510 w 1889279"/>
              <a:gd name="T23" fmla="*/ 44394 h 1810503"/>
              <a:gd name="T24" fmla="*/ 65666 w 1889279"/>
              <a:gd name="T25" fmla="*/ 66006 h 1810503"/>
              <a:gd name="T26" fmla="*/ 45510 w 1889279"/>
              <a:gd name="T27" fmla="*/ 44394 h 1810503"/>
              <a:gd name="T28" fmla="*/ 42984 w 1889279"/>
              <a:gd name="T29" fmla="*/ 44394 h 1810503"/>
              <a:gd name="T30" fmla="*/ 25204 w 1889279"/>
              <a:gd name="T31" fmla="*/ 65212 h 1810503"/>
              <a:gd name="T32" fmla="*/ 0 w 1889279"/>
              <a:gd name="T33" fmla="*/ 44394 h 1810503"/>
              <a:gd name="T34" fmla="*/ 22582 w 1889279"/>
              <a:gd name="T35" fmla="*/ 66286 h 1810503"/>
              <a:gd name="T36" fmla="*/ 0 w 1889279"/>
              <a:gd name="T37" fmla="*/ 44394 h 1810503"/>
              <a:gd name="T38" fmla="*/ 42984 w 1889279"/>
              <a:gd name="T39" fmla="*/ 23383 h 1810503"/>
              <a:gd name="T40" fmla="*/ 21421 w 1889279"/>
              <a:gd name="T41" fmla="*/ 41728 h 1810503"/>
              <a:gd name="T42" fmla="*/ 64727 w 1889279"/>
              <a:gd name="T43" fmla="*/ 19521 h 1810503"/>
              <a:gd name="T44" fmla="*/ 45510 w 1889279"/>
              <a:gd name="T45" fmla="*/ 41728 h 1810503"/>
              <a:gd name="T46" fmla="*/ 64727 w 1889279"/>
              <a:gd name="T47" fmla="*/ 19521 h 1810503"/>
              <a:gd name="T48" fmla="*/ 22947 w 1889279"/>
              <a:gd name="T49" fmla="*/ 19005 h 1810503"/>
              <a:gd name="T50" fmla="*/ 11 w 1889279"/>
              <a:gd name="T51" fmla="*/ 41728 h 1810503"/>
              <a:gd name="T52" fmla="*/ 76632 w 1889279"/>
              <a:gd name="T53" fmla="*/ 12462 h 1810503"/>
              <a:gd name="T54" fmla="*/ 72327 w 1889279"/>
              <a:gd name="T55" fmla="*/ 41728 h 1810503"/>
              <a:gd name="T56" fmla="*/ 76632 w 1889279"/>
              <a:gd name="T57" fmla="*/ 12462 h 1810503"/>
              <a:gd name="T58" fmla="*/ 24093 w 1889279"/>
              <a:gd name="T59" fmla="*/ 16410 h 1810503"/>
              <a:gd name="T60" fmla="*/ 35709 w 1889279"/>
              <a:gd name="T61" fmla="*/ 925 h 1810503"/>
              <a:gd name="T62" fmla="*/ 74580 w 1889279"/>
              <a:gd name="T63" fmla="*/ 10477 h 1810503"/>
              <a:gd name="T64" fmla="*/ 54298 w 1889279"/>
              <a:gd name="T65" fmla="*/ 884 h 1810503"/>
              <a:gd name="T66" fmla="*/ 42984 w 1889279"/>
              <a:gd name="T67" fmla="*/ 20510 h 1810503"/>
              <a:gd name="T68" fmla="*/ 42489 w 1889279"/>
              <a:gd name="T69" fmla="*/ 105 h 1810503"/>
              <a:gd name="T70" fmla="*/ 45510 w 1889279"/>
              <a:gd name="T71" fmla="*/ 0 h 1810503"/>
              <a:gd name="T72" fmla="*/ 63575 w 1889279"/>
              <a:gd name="T73" fmla="*/ 16917 h 1810503"/>
              <a:gd name="T74" fmla="*/ 45510 w 1889279"/>
              <a:gd name="T75" fmla="*/ 0 h 18105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lnTo>
                  <a:pt x="953521" y="1355186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lnTo>
                  <a:pt x="953521" y="931303"/>
                </a:ln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lnTo>
                  <a:pt x="900586" y="1702"/>
                </a:ln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lnTo>
                  <a:pt x="953521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169127" tIns="84573" rIns="169127" bIns="84573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878A7A2-1E3A-9543-8754-2446F6D2FA17}"/>
              </a:ext>
            </a:extLst>
          </p:cNvPr>
          <p:cNvSpPr/>
          <p:nvPr/>
        </p:nvSpPr>
        <p:spPr>
          <a:xfrm>
            <a:off x="1068161" y="4294537"/>
            <a:ext cx="2496007" cy="541328"/>
          </a:xfrm>
          <a:prstGeom prst="rect">
            <a:avLst/>
          </a:prstGeom>
        </p:spPr>
        <p:txBody>
          <a:bodyPr wrap="square" lIns="169127" tIns="84573" rIns="169127" bIns="84573">
            <a:spAutoFit/>
          </a:bodyPr>
          <a:lstStyle/>
          <a:p>
            <a:pPr algn="dist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联盟宗旨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C8C8DE95-1AFA-F54B-8D8F-073A3CDAC916}"/>
              </a:ext>
            </a:extLst>
          </p:cNvPr>
          <p:cNvSpPr txBox="1"/>
          <p:nvPr/>
        </p:nvSpPr>
        <p:spPr>
          <a:xfrm>
            <a:off x="5472587" y="4293389"/>
            <a:ext cx="3551874" cy="541328"/>
          </a:xfrm>
          <a:prstGeom prst="rect">
            <a:avLst/>
          </a:prstGeom>
          <a:noFill/>
        </p:spPr>
        <p:txBody>
          <a:bodyPr wrap="square" lIns="169127" tIns="84573" rIns="169127" bIns="84573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聚焦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重点行业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F4CEDC35-98DB-B148-95E8-4F13DC59C189}"/>
              </a:ext>
            </a:extLst>
          </p:cNvPr>
          <p:cNvGrpSpPr/>
          <p:nvPr/>
        </p:nvGrpSpPr>
        <p:grpSpPr>
          <a:xfrm>
            <a:off x="4524099" y="5165166"/>
            <a:ext cx="5727352" cy="2514607"/>
            <a:chOff x="9771743" y="1907353"/>
            <a:chExt cx="9089252" cy="3826047"/>
          </a:xfrm>
        </p:grpSpPr>
        <p:sp>
          <p:nvSpPr>
            <p:cNvPr id="21" name="矩形 22">
              <a:extLst>
                <a:ext uri="{FF2B5EF4-FFF2-40B4-BE49-F238E27FC236}">
                  <a16:creationId xmlns:a16="http://schemas.microsoft.com/office/drawing/2014/main" xmlns="" id="{C4289612-98E1-CB43-800C-6C79B0687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7594" y="2853943"/>
              <a:ext cx="1113459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新媒体</a:t>
              </a:r>
            </a:p>
          </p:txBody>
        </p:sp>
        <p:sp>
          <p:nvSpPr>
            <p:cNvPr id="22" name="old-video-camera_74055">
              <a:extLst>
                <a:ext uri="{FF2B5EF4-FFF2-40B4-BE49-F238E27FC236}">
                  <a16:creationId xmlns:a16="http://schemas.microsoft.com/office/drawing/2014/main" xmlns="" id="{F336C65A-25A9-314D-BFEE-F1AD4F7588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70780" y="1975672"/>
              <a:ext cx="832007" cy="623557"/>
            </a:xfrm>
            <a:custGeom>
              <a:avLst/>
              <a:gdLst>
                <a:gd name="connsiteX0" fmla="*/ 114211 w 603052"/>
                <a:gd name="connsiteY0" fmla="*/ 305703 h 507436"/>
                <a:gd name="connsiteX1" fmla="*/ 104270 w 603052"/>
                <a:gd name="connsiteY1" fmla="*/ 315627 h 507436"/>
                <a:gd name="connsiteX2" fmla="*/ 104270 w 603052"/>
                <a:gd name="connsiteY2" fmla="*/ 411762 h 507436"/>
                <a:gd name="connsiteX3" fmla="*/ 114211 w 603052"/>
                <a:gd name="connsiteY3" fmla="*/ 421538 h 507436"/>
                <a:gd name="connsiteX4" fmla="*/ 274603 w 603052"/>
                <a:gd name="connsiteY4" fmla="*/ 421538 h 507436"/>
                <a:gd name="connsiteX5" fmla="*/ 284544 w 603052"/>
                <a:gd name="connsiteY5" fmla="*/ 411762 h 507436"/>
                <a:gd name="connsiteX6" fmla="*/ 284544 w 603052"/>
                <a:gd name="connsiteY6" fmla="*/ 315627 h 507436"/>
                <a:gd name="connsiteX7" fmla="*/ 274603 w 603052"/>
                <a:gd name="connsiteY7" fmla="*/ 305703 h 507436"/>
                <a:gd name="connsiteX8" fmla="*/ 360755 w 603052"/>
                <a:gd name="connsiteY8" fmla="*/ 294328 h 507436"/>
                <a:gd name="connsiteX9" fmla="*/ 401424 w 603052"/>
                <a:gd name="connsiteY9" fmla="*/ 294328 h 507436"/>
                <a:gd name="connsiteX10" fmla="*/ 416266 w 603052"/>
                <a:gd name="connsiteY10" fmla="*/ 309146 h 507436"/>
                <a:gd name="connsiteX11" fmla="*/ 401424 w 603052"/>
                <a:gd name="connsiteY11" fmla="*/ 323965 h 507436"/>
                <a:gd name="connsiteX12" fmla="*/ 360755 w 603052"/>
                <a:gd name="connsiteY12" fmla="*/ 323965 h 507436"/>
                <a:gd name="connsiteX13" fmla="*/ 345912 w 603052"/>
                <a:gd name="connsiteY13" fmla="*/ 309146 h 507436"/>
                <a:gd name="connsiteX14" fmla="*/ 360755 w 603052"/>
                <a:gd name="connsiteY14" fmla="*/ 294328 h 507436"/>
                <a:gd name="connsiteX15" fmla="*/ 572640 w 603052"/>
                <a:gd name="connsiteY15" fmla="*/ 289265 h 507436"/>
                <a:gd name="connsiteX16" fmla="*/ 480217 w 603052"/>
                <a:gd name="connsiteY16" fmla="*/ 312371 h 507436"/>
                <a:gd name="connsiteX17" fmla="*/ 480217 w 603052"/>
                <a:gd name="connsiteY17" fmla="*/ 414865 h 507436"/>
                <a:gd name="connsiteX18" fmla="*/ 572640 w 603052"/>
                <a:gd name="connsiteY18" fmla="*/ 437971 h 507436"/>
                <a:gd name="connsiteX19" fmla="*/ 573233 w 603052"/>
                <a:gd name="connsiteY19" fmla="*/ 438119 h 507436"/>
                <a:gd name="connsiteX20" fmla="*/ 573382 w 603052"/>
                <a:gd name="connsiteY20" fmla="*/ 437378 h 507436"/>
                <a:gd name="connsiteX21" fmla="*/ 573382 w 603052"/>
                <a:gd name="connsiteY21" fmla="*/ 289858 h 507436"/>
                <a:gd name="connsiteX22" fmla="*/ 573233 w 603052"/>
                <a:gd name="connsiteY22" fmla="*/ 289265 h 507436"/>
                <a:gd name="connsiteX23" fmla="*/ 572640 w 603052"/>
                <a:gd name="connsiteY23" fmla="*/ 289265 h 507436"/>
                <a:gd name="connsiteX24" fmla="*/ 114211 w 603052"/>
                <a:gd name="connsiteY24" fmla="*/ 286002 h 507436"/>
                <a:gd name="connsiteX25" fmla="*/ 274603 w 603052"/>
                <a:gd name="connsiteY25" fmla="*/ 286002 h 507436"/>
                <a:gd name="connsiteX26" fmla="*/ 304278 w 603052"/>
                <a:gd name="connsiteY26" fmla="*/ 315627 h 507436"/>
                <a:gd name="connsiteX27" fmla="*/ 304278 w 603052"/>
                <a:gd name="connsiteY27" fmla="*/ 411762 h 507436"/>
                <a:gd name="connsiteX28" fmla="*/ 274603 w 603052"/>
                <a:gd name="connsiteY28" fmla="*/ 441387 h 507436"/>
                <a:gd name="connsiteX29" fmla="*/ 114211 w 603052"/>
                <a:gd name="connsiteY29" fmla="*/ 441387 h 507436"/>
                <a:gd name="connsiteX30" fmla="*/ 84537 w 603052"/>
                <a:gd name="connsiteY30" fmla="*/ 411762 h 507436"/>
                <a:gd name="connsiteX31" fmla="*/ 84537 w 603052"/>
                <a:gd name="connsiteY31" fmla="*/ 315627 h 507436"/>
                <a:gd name="connsiteX32" fmla="*/ 114211 w 603052"/>
                <a:gd name="connsiteY32" fmla="*/ 286002 h 507436"/>
                <a:gd name="connsiteX33" fmla="*/ 35308 w 603052"/>
                <a:gd name="connsiteY33" fmla="*/ 249423 h 507436"/>
                <a:gd name="connsiteX34" fmla="*/ 30264 w 603052"/>
                <a:gd name="connsiteY34" fmla="*/ 254310 h 507436"/>
                <a:gd name="connsiteX35" fmla="*/ 30264 w 603052"/>
                <a:gd name="connsiteY35" fmla="*/ 472926 h 507436"/>
                <a:gd name="connsiteX36" fmla="*/ 35308 w 603052"/>
                <a:gd name="connsiteY36" fmla="*/ 477813 h 507436"/>
                <a:gd name="connsiteX37" fmla="*/ 445650 w 603052"/>
                <a:gd name="connsiteY37" fmla="*/ 477813 h 507436"/>
                <a:gd name="connsiteX38" fmla="*/ 450546 w 603052"/>
                <a:gd name="connsiteY38" fmla="*/ 472926 h 507436"/>
                <a:gd name="connsiteX39" fmla="*/ 450546 w 603052"/>
                <a:gd name="connsiteY39" fmla="*/ 254310 h 507436"/>
                <a:gd name="connsiteX40" fmla="*/ 445650 w 603052"/>
                <a:gd name="connsiteY40" fmla="*/ 249423 h 507436"/>
                <a:gd name="connsiteX41" fmla="*/ 94352 w 603052"/>
                <a:gd name="connsiteY41" fmla="*/ 87535 h 507436"/>
                <a:gd name="connsiteX42" fmla="*/ 29670 w 603052"/>
                <a:gd name="connsiteY42" fmla="*/ 152260 h 507436"/>
                <a:gd name="connsiteX43" fmla="*/ 94352 w 603052"/>
                <a:gd name="connsiteY43" fmla="*/ 216838 h 507436"/>
                <a:gd name="connsiteX44" fmla="*/ 159182 w 603052"/>
                <a:gd name="connsiteY44" fmla="*/ 152260 h 507436"/>
                <a:gd name="connsiteX45" fmla="*/ 94352 w 603052"/>
                <a:gd name="connsiteY45" fmla="*/ 87535 h 507436"/>
                <a:gd name="connsiteX46" fmla="*/ 332012 w 603052"/>
                <a:gd name="connsiteY46" fmla="*/ 29623 h 507436"/>
                <a:gd name="connsiteX47" fmla="*/ 236770 w 603052"/>
                <a:gd name="connsiteY47" fmla="*/ 124711 h 507436"/>
                <a:gd name="connsiteX48" fmla="*/ 332012 w 603052"/>
                <a:gd name="connsiteY48" fmla="*/ 219800 h 507436"/>
                <a:gd name="connsiteX49" fmla="*/ 427255 w 603052"/>
                <a:gd name="connsiteY49" fmla="*/ 124711 h 507436"/>
                <a:gd name="connsiteX50" fmla="*/ 332012 w 603052"/>
                <a:gd name="connsiteY50" fmla="*/ 29623 h 507436"/>
                <a:gd name="connsiteX51" fmla="*/ 332012 w 603052"/>
                <a:gd name="connsiteY51" fmla="*/ 0 h 507436"/>
                <a:gd name="connsiteX52" fmla="*/ 456925 w 603052"/>
                <a:gd name="connsiteY52" fmla="*/ 124711 h 507436"/>
                <a:gd name="connsiteX53" fmla="*/ 412716 w 603052"/>
                <a:gd name="connsiteY53" fmla="*/ 219800 h 507436"/>
                <a:gd name="connsiteX54" fmla="*/ 445650 w 603052"/>
                <a:gd name="connsiteY54" fmla="*/ 219800 h 507436"/>
                <a:gd name="connsiteX55" fmla="*/ 480217 w 603052"/>
                <a:gd name="connsiteY55" fmla="*/ 254310 h 507436"/>
                <a:gd name="connsiteX56" fmla="*/ 480217 w 603052"/>
                <a:gd name="connsiteY56" fmla="*/ 281860 h 507436"/>
                <a:gd name="connsiteX57" fmla="*/ 565371 w 603052"/>
                <a:gd name="connsiteY57" fmla="*/ 260531 h 507436"/>
                <a:gd name="connsiteX58" fmla="*/ 591629 w 603052"/>
                <a:gd name="connsiteY58" fmla="*/ 265715 h 507436"/>
                <a:gd name="connsiteX59" fmla="*/ 603052 w 603052"/>
                <a:gd name="connsiteY59" fmla="*/ 289858 h 507436"/>
                <a:gd name="connsiteX60" fmla="*/ 603052 w 603052"/>
                <a:gd name="connsiteY60" fmla="*/ 437378 h 507436"/>
                <a:gd name="connsiteX61" fmla="*/ 591629 w 603052"/>
                <a:gd name="connsiteY61" fmla="*/ 461521 h 507436"/>
                <a:gd name="connsiteX62" fmla="*/ 573382 w 603052"/>
                <a:gd name="connsiteY62" fmla="*/ 467742 h 507436"/>
                <a:gd name="connsiteX63" fmla="*/ 565371 w 603052"/>
                <a:gd name="connsiteY63" fmla="*/ 466705 h 507436"/>
                <a:gd name="connsiteX64" fmla="*/ 480217 w 603052"/>
                <a:gd name="connsiteY64" fmla="*/ 445525 h 507436"/>
                <a:gd name="connsiteX65" fmla="*/ 480217 w 603052"/>
                <a:gd name="connsiteY65" fmla="*/ 472926 h 507436"/>
                <a:gd name="connsiteX66" fmla="*/ 445650 w 603052"/>
                <a:gd name="connsiteY66" fmla="*/ 507436 h 507436"/>
                <a:gd name="connsiteX67" fmla="*/ 35308 w 603052"/>
                <a:gd name="connsiteY67" fmla="*/ 507436 h 507436"/>
                <a:gd name="connsiteX68" fmla="*/ 593 w 603052"/>
                <a:gd name="connsiteY68" fmla="*/ 472926 h 507436"/>
                <a:gd name="connsiteX69" fmla="*/ 593 w 603052"/>
                <a:gd name="connsiteY69" fmla="*/ 254310 h 507436"/>
                <a:gd name="connsiteX70" fmla="*/ 29374 w 603052"/>
                <a:gd name="connsiteY70" fmla="*/ 220393 h 507436"/>
                <a:gd name="connsiteX71" fmla="*/ 0 w 603052"/>
                <a:gd name="connsiteY71" fmla="*/ 152260 h 507436"/>
                <a:gd name="connsiteX72" fmla="*/ 94352 w 603052"/>
                <a:gd name="connsiteY72" fmla="*/ 57912 h 507436"/>
                <a:gd name="connsiteX73" fmla="*/ 188852 w 603052"/>
                <a:gd name="connsiteY73" fmla="*/ 152260 h 507436"/>
                <a:gd name="connsiteX74" fmla="*/ 160072 w 603052"/>
                <a:gd name="connsiteY74" fmla="*/ 219800 h 507436"/>
                <a:gd name="connsiteX75" fmla="*/ 251309 w 603052"/>
                <a:gd name="connsiteY75" fmla="*/ 219800 h 507436"/>
                <a:gd name="connsiteX76" fmla="*/ 207100 w 603052"/>
                <a:gd name="connsiteY76" fmla="*/ 124711 h 507436"/>
                <a:gd name="connsiteX77" fmla="*/ 332012 w 603052"/>
                <a:gd name="connsiteY77" fmla="*/ 0 h 50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3052" h="507436">
                  <a:moveTo>
                    <a:pt x="114211" y="305703"/>
                  </a:moveTo>
                  <a:cubicBezTo>
                    <a:pt x="108722" y="305703"/>
                    <a:pt x="104270" y="310147"/>
                    <a:pt x="104270" y="315627"/>
                  </a:cubicBezTo>
                  <a:lnTo>
                    <a:pt x="104270" y="411762"/>
                  </a:lnTo>
                  <a:cubicBezTo>
                    <a:pt x="104270" y="417094"/>
                    <a:pt x="108722" y="421538"/>
                    <a:pt x="114211" y="421538"/>
                  </a:cubicBezTo>
                  <a:lnTo>
                    <a:pt x="274603" y="421538"/>
                  </a:lnTo>
                  <a:cubicBezTo>
                    <a:pt x="280093" y="421538"/>
                    <a:pt x="284544" y="417094"/>
                    <a:pt x="284544" y="411762"/>
                  </a:cubicBezTo>
                  <a:lnTo>
                    <a:pt x="284544" y="315627"/>
                  </a:lnTo>
                  <a:cubicBezTo>
                    <a:pt x="284544" y="310147"/>
                    <a:pt x="280093" y="305703"/>
                    <a:pt x="274603" y="305703"/>
                  </a:cubicBezTo>
                  <a:close/>
                  <a:moveTo>
                    <a:pt x="360755" y="294328"/>
                  </a:moveTo>
                  <a:lnTo>
                    <a:pt x="401424" y="294328"/>
                  </a:lnTo>
                  <a:cubicBezTo>
                    <a:pt x="409587" y="294328"/>
                    <a:pt x="416266" y="300996"/>
                    <a:pt x="416266" y="309146"/>
                  </a:cubicBezTo>
                  <a:cubicBezTo>
                    <a:pt x="416266" y="317297"/>
                    <a:pt x="409587" y="323965"/>
                    <a:pt x="401424" y="323965"/>
                  </a:cubicBezTo>
                  <a:lnTo>
                    <a:pt x="360755" y="323965"/>
                  </a:lnTo>
                  <a:cubicBezTo>
                    <a:pt x="352591" y="323965"/>
                    <a:pt x="345912" y="317297"/>
                    <a:pt x="345912" y="309146"/>
                  </a:cubicBezTo>
                  <a:cubicBezTo>
                    <a:pt x="345912" y="300996"/>
                    <a:pt x="352591" y="294328"/>
                    <a:pt x="360755" y="294328"/>
                  </a:cubicBezTo>
                  <a:close/>
                  <a:moveTo>
                    <a:pt x="572640" y="289265"/>
                  </a:moveTo>
                  <a:lnTo>
                    <a:pt x="480217" y="312371"/>
                  </a:lnTo>
                  <a:lnTo>
                    <a:pt x="480217" y="414865"/>
                  </a:lnTo>
                  <a:lnTo>
                    <a:pt x="572640" y="437971"/>
                  </a:lnTo>
                  <a:cubicBezTo>
                    <a:pt x="572788" y="437971"/>
                    <a:pt x="573085" y="438119"/>
                    <a:pt x="573233" y="438119"/>
                  </a:cubicBezTo>
                  <a:cubicBezTo>
                    <a:pt x="573233" y="437971"/>
                    <a:pt x="573382" y="437675"/>
                    <a:pt x="573382" y="437378"/>
                  </a:cubicBezTo>
                  <a:lnTo>
                    <a:pt x="573382" y="289858"/>
                  </a:lnTo>
                  <a:cubicBezTo>
                    <a:pt x="573382" y="289561"/>
                    <a:pt x="573382" y="289413"/>
                    <a:pt x="573233" y="289265"/>
                  </a:cubicBezTo>
                  <a:cubicBezTo>
                    <a:pt x="573085" y="289265"/>
                    <a:pt x="572937" y="289265"/>
                    <a:pt x="572640" y="289265"/>
                  </a:cubicBezTo>
                  <a:close/>
                  <a:moveTo>
                    <a:pt x="114211" y="286002"/>
                  </a:moveTo>
                  <a:lnTo>
                    <a:pt x="274603" y="286002"/>
                  </a:lnTo>
                  <a:cubicBezTo>
                    <a:pt x="290924" y="286002"/>
                    <a:pt x="304278" y="299185"/>
                    <a:pt x="304278" y="315627"/>
                  </a:cubicBezTo>
                  <a:lnTo>
                    <a:pt x="304278" y="411762"/>
                  </a:lnTo>
                  <a:cubicBezTo>
                    <a:pt x="304278" y="428056"/>
                    <a:pt x="290924" y="441387"/>
                    <a:pt x="274603" y="441387"/>
                  </a:cubicBezTo>
                  <a:lnTo>
                    <a:pt x="114211" y="441387"/>
                  </a:lnTo>
                  <a:cubicBezTo>
                    <a:pt x="97742" y="441387"/>
                    <a:pt x="84537" y="428056"/>
                    <a:pt x="84537" y="411762"/>
                  </a:cubicBezTo>
                  <a:lnTo>
                    <a:pt x="84537" y="315627"/>
                  </a:lnTo>
                  <a:cubicBezTo>
                    <a:pt x="84537" y="299185"/>
                    <a:pt x="97742" y="286002"/>
                    <a:pt x="114211" y="286002"/>
                  </a:cubicBezTo>
                  <a:close/>
                  <a:moveTo>
                    <a:pt x="35308" y="249423"/>
                  </a:moveTo>
                  <a:cubicBezTo>
                    <a:pt x="32637" y="249423"/>
                    <a:pt x="30264" y="251644"/>
                    <a:pt x="30264" y="254310"/>
                  </a:cubicBezTo>
                  <a:lnTo>
                    <a:pt x="30264" y="472926"/>
                  </a:lnTo>
                  <a:cubicBezTo>
                    <a:pt x="30264" y="475592"/>
                    <a:pt x="32637" y="477813"/>
                    <a:pt x="35308" y="477813"/>
                  </a:cubicBezTo>
                  <a:lnTo>
                    <a:pt x="445650" y="477813"/>
                  </a:lnTo>
                  <a:cubicBezTo>
                    <a:pt x="448321" y="477813"/>
                    <a:pt x="450546" y="475592"/>
                    <a:pt x="450546" y="472926"/>
                  </a:cubicBezTo>
                  <a:lnTo>
                    <a:pt x="450546" y="254310"/>
                  </a:lnTo>
                  <a:cubicBezTo>
                    <a:pt x="450546" y="251644"/>
                    <a:pt x="448321" y="249423"/>
                    <a:pt x="445650" y="249423"/>
                  </a:cubicBezTo>
                  <a:close/>
                  <a:moveTo>
                    <a:pt x="94352" y="87535"/>
                  </a:moveTo>
                  <a:cubicBezTo>
                    <a:pt x="58747" y="87535"/>
                    <a:pt x="29670" y="116565"/>
                    <a:pt x="29670" y="152260"/>
                  </a:cubicBezTo>
                  <a:cubicBezTo>
                    <a:pt x="29670" y="187808"/>
                    <a:pt x="58747" y="216838"/>
                    <a:pt x="94352" y="216838"/>
                  </a:cubicBezTo>
                  <a:cubicBezTo>
                    <a:pt x="130105" y="216838"/>
                    <a:pt x="159182" y="187808"/>
                    <a:pt x="159182" y="152260"/>
                  </a:cubicBezTo>
                  <a:cubicBezTo>
                    <a:pt x="159182" y="116565"/>
                    <a:pt x="130105" y="87535"/>
                    <a:pt x="94352" y="87535"/>
                  </a:cubicBezTo>
                  <a:close/>
                  <a:moveTo>
                    <a:pt x="332012" y="29623"/>
                  </a:moveTo>
                  <a:cubicBezTo>
                    <a:pt x="279495" y="29623"/>
                    <a:pt x="236770" y="72279"/>
                    <a:pt x="236770" y="124711"/>
                  </a:cubicBezTo>
                  <a:cubicBezTo>
                    <a:pt x="236770" y="177143"/>
                    <a:pt x="279495" y="219800"/>
                    <a:pt x="332012" y="219800"/>
                  </a:cubicBezTo>
                  <a:cubicBezTo>
                    <a:pt x="384529" y="219800"/>
                    <a:pt x="427255" y="177143"/>
                    <a:pt x="427255" y="124711"/>
                  </a:cubicBezTo>
                  <a:cubicBezTo>
                    <a:pt x="427255" y="72279"/>
                    <a:pt x="384529" y="29623"/>
                    <a:pt x="332012" y="29623"/>
                  </a:cubicBezTo>
                  <a:close/>
                  <a:moveTo>
                    <a:pt x="332012" y="0"/>
                  </a:moveTo>
                  <a:cubicBezTo>
                    <a:pt x="400996" y="0"/>
                    <a:pt x="456925" y="55987"/>
                    <a:pt x="456925" y="124711"/>
                  </a:cubicBezTo>
                  <a:cubicBezTo>
                    <a:pt x="456925" y="162776"/>
                    <a:pt x="439716" y="196991"/>
                    <a:pt x="412716" y="219800"/>
                  </a:cubicBezTo>
                  <a:lnTo>
                    <a:pt x="445650" y="219800"/>
                  </a:lnTo>
                  <a:cubicBezTo>
                    <a:pt x="464640" y="219800"/>
                    <a:pt x="480217" y="235352"/>
                    <a:pt x="480217" y="254310"/>
                  </a:cubicBezTo>
                  <a:lnTo>
                    <a:pt x="480217" y="281860"/>
                  </a:lnTo>
                  <a:lnTo>
                    <a:pt x="565371" y="260531"/>
                  </a:lnTo>
                  <a:cubicBezTo>
                    <a:pt x="574865" y="258161"/>
                    <a:pt x="584508" y="260087"/>
                    <a:pt x="591629" y="265715"/>
                  </a:cubicBezTo>
                  <a:cubicBezTo>
                    <a:pt x="598898" y="271343"/>
                    <a:pt x="603052" y="280082"/>
                    <a:pt x="603052" y="289858"/>
                  </a:cubicBezTo>
                  <a:lnTo>
                    <a:pt x="603052" y="437378"/>
                  </a:lnTo>
                  <a:cubicBezTo>
                    <a:pt x="603052" y="447154"/>
                    <a:pt x="598898" y="456041"/>
                    <a:pt x="591629" y="461521"/>
                  </a:cubicBezTo>
                  <a:cubicBezTo>
                    <a:pt x="586437" y="465668"/>
                    <a:pt x="580058" y="467742"/>
                    <a:pt x="573382" y="467742"/>
                  </a:cubicBezTo>
                  <a:cubicBezTo>
                    <a:pt x="570711" y="467742"/>
                    <a:pt x="568041" y="467445"/>
                    <a:pt x="565371" y="466705"/>
                  </a:cubicBezTo>
                  <a:lnTo>
                    <a:pt x="480217" y="445525"/>
                  </a:lnTo>
                  <a:lnTo>
                    <a:pt x="480217" y="472926"/>
                  </a:lnTo>
                  <a:cubicBezTo>
                    <a:pt x="480217" y="492032"/>
                    <a:pt x="464640" y="507436"/>
                    <a:pt x="445650" y="507436"/>
                  </a:cubicBezTo>
                  <a:lnTo>
                    <a:pt x="35308" y="507436"/>
                  </a:lnTo>
                  <a:cubicBezTo>
                    <a:pt x="16170" y="507436"/>
                    <a:pt x="593" y="492032"/>
                    <a:pt x="593" y="472926"/>
                  </a:cubicBezTo>
                  <a:lnTo>
                    <a:pt x="593" y="254310"/>
                  </a:lnTo>
                  <a:cubicBezTo>
                    <a:pt x="593" y="237277"/>
                    <a:pt x="13055" y="223207"/>
                    <a:pt x="29374" y="220393"/>
                  </a:cubicBezTo>
                  <a:cubicBezTo>
                    <a:pt x="11275" y="203211"/>
                    <a:pt x="0" y="178921"/>
                    <a:pt x="0" y="152260"/>
                  </a:cubicBezTo>
                  <a:cubicBezTo>
                    <a:pt x="0" y="100273"/>
                    <a:pt x="42280" y="57912"/>
                    <a:pt x="94352" y="57912"/>
                  </a:cubicBezTo>
                  <a:cubicBezTo>
                    <a:pt x="146423" y="57912"/>
                    <a:pt x="188852" y="100273"/>
                    <a:pt x="188852" y="152260"/>
                  </a:cubicBezTo>
                  <a:cubicBezTo>
                    <a:pt x="188852" y="178773"/>
                    <a:pt x="177726" y="202619"/>
                    <a:pt x="160072" y="219800"/>
                  </a:cubicBezTo>
                  <a:lnTo>
                    <a:pt x="251309" y="219800"/>
                  </a:lnTo>
                  <a:cubicBezTo>
                    <a:pt x="224308" y="196991"/>
                    <a:pt x="207100" y="162776"/>
                    <a:pt x="207100" y="124711"/>
                  </a:cubicBezTo>
                  <a:cubicBezTo>
                    <a:pt x="207100" y="55987"/>
                    <a:pt x="263177" y="0"/>
                    <a:pt x="33201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4">
              <a:extLst>
                <a:ext uri="{FF2B5EF4-FFF2-40B4-BE49-F238E27FC236}">
                  <a16:creationId xmlns:a16="http://schemas.microsoft.com/office/drawing/2014/main" xmlns="" id="{DE70697E-A0AD-3C47-8C9D-A31721E77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4418" y="2853943"/>
              <a:ext cx="1572134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智慧医疗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irst-aid-kit_181912">
              <a:extLst>
                <a:ext uri="{FF2B5EF4-FFF2-40B4-BE49-F238E27FC236}">
                  <a16:creationId xmlns:a16="http://schemas.microsoft.com/office/drawing/2014/main" xmlns="" id="{F73D5B51-81D3-5840-B644-7B9F149BEF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977050" y="1962096"/>
              <a:ext cx="731678" cy="65070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607639" h="606722">
                  <a:moveTo>
                    <a:pt x="283574" y="343786"/>
                  </a:moveTo>
                  <a:lnTo>
                    <a:pt x="283574" y="394351"/>
                  </a:lnTo>
                  <a:cubicBezTo>
                    <a:pt x="283574" y="399949"/>
                    <a:pt x="279036" y="404481"/>
                    <a:pt x="273429" y="404481"/>
                  </a:cubicBezTo>
                  <a:lnTo>
                    <a:pt x="222794" y="404481"/>
                  </a:lnTo>
                  <a:lnTo>
                    <a:pt x="222794" y="444915"/>
                  </a:lnTo>
                  <a:lnTo>
                    <a:pt x="273429" y="444915"/>
                  </a:lnTo>
                  <a:cubicBezTo>
                    <a:pt x="279036" y="444915"/>
                    <a:pt x="283574" y="449447"/>
                    <a:pt x="283574" y="455046"/>
                  </a:cubicBezTo>
                  <a:lnTo>
                    <a:pt x="283574" y="505611"/>
                  </a:lnTo>
                  <a:lnTo>
                    <a:pt x="324064" y="505611"/>
                  </a:lnTo>
                  <a:lnTo>
                    <a:pt x="324064" y="455046"/>
                  </a:lnTo>
                  <a:cubicBezTo>
                    <a:pt x="324064" y="449447"/>
                    <a:pt x="328603" y="444915"/>
                    <a:pt x="334209" y="444915"/>
                  </a:cubicBezTo>
                  <a:lnTo>
                    <a:pt x="384845" y="444915"/>
                  </a:lnTo>
                  <a:lnTo>
                    <a:pt x="384845" y="404481"/>
                  </a:lnTo>
                  <a:lnTo>
                    <a:pt x="334209" y="404481"/>
                  </a:lnTo>
                  <a:cubicBezTo>
                    <a:pt x="328603" y="404481"/>
                    <a:pt x="324064" y="399949"/>
                    <a:pt x="324064" y="394351"/>
                  </a:cubicBezTo>
                  <a:lnTo>
                    <a:pt x="324064" y="343786"/>
                  </a:lnTo>
                  <a:close/>
                  <a:moveTo>
                    <a:pt x="273429" y="323613"/>
                  </a:moveTo>
                  <a:lnTo>
                    <a:pt x="334209" y="323613"/>
                  </a:lnTo>
                  <a:cubicBezTo>
                    <a:pt x="339727" y="323613"/>
                    <a:pt x="344265" y="328145"/>
                    <a:pt x="344265" y="333744"/>
                  </a:cubicBezTo>
                  <a:lnTo>
                    <a:pt x="344265" y="384309"/>
                  </a:lnTo>
                  <a:lnTo>
                    <a:pt x="394900" y="384309"/>
                  </a:lnTo>
                  <a:cubicBezTo>
                    <a:pt x="400507" y="384309"/>
                    <a:pt x="405045" y="388841"/>
                    <a:pt x="405045" y="394351"/>
                  </a:cubicBezTo>
                  <a:lnTo>
                    <a:pt x="405045" y="455046"/>
                  </a:lnTo>
                  <a:cubicBezTo>
                    <a:pt x="405045" y="460645"/>
                    <a:pt x="400507" y="465177"/>
                    <a:pt x="394900" y="465177"/>
                  </a:cubicBezTo>
                  <a:lnTo>
                    <a:pt x="344265" y="465177"/>
                  </a:lnTo>
                  <a:lnTo>
                    <a:pt x="344265" y="515741"/>
                  </a:lnTo>
                  <a:cubicBezTo>
                    <a:pt x="344265" y="521251"/>
                    <a:pt x="339727" y="525783"/>
                    <a:pt x="334209" y="525783"/>
                  </a:cubicBezTo>
                  <a:lnTo>
                    <a:pt x="273429" y="525783"/>
                  </a:lnTo>
                  <a:cubicBezTo>
                    <a:pt x="267823" y="525783"/>
                    <a:pt x="263284" y="521251"/>
                    <a:pt x="263284" y="515741"/>
                  </a:cubicBezTo>
                  <a:lnTo>
                    <a:pt x="263284" y="465177"/>
                  </a:lnTo>
                  <a:lnTo>
                    <a:pt x="212649" y="465177"/>
                  </a:lnTo>
                  <a:cubicBezTo>
                    <a:pt x="207132" y="465177"/>
                    <a:pt x="202593" y="460645"/>
                    <a:pt x="202593" y="455046"/>
                  </a:cubicBezTo>
                  <a:lnTo>
                    <a:pt x="202593" y="394351"/>
                  </a:lnTo>
                  <a:cubicBezTo>
                    <a:pt x="202593" y="388841"/>
                    <a:pt x="207132" y="384309"/>
                    <a:pt x="212649" y="384309"/>
                  </a:cubicBezTo>
                  <a:lnTo>
                    <a:pt x="263284" y="384309"/>
                  </a:lnTo>
                  <a:lnTo>
                    <a:pt x="263284" y="333744"/>
                  </a:lnTo>
                  <a:cubicBezTo>
                    <a:pt x="263284" y="328145"/>
                    <a:pt x="267823" y="323613"/>
                    <a:pt x="273429" y="323613"/>
                  </a:cubicBezTo>
                  <a:close/>
                  <a:moveTo>
                    <a:pt x="476017" y="283179"/>
                  </a:moveTo>
                  <a:cubicBezTo>
                    <a:pt x="481534" y="283179"/>
                    <a:pt x="486072" y="287711"/>
                    <a:pt x="486072" y="293310"/>
                  </a:cubicBezTo>
                  <a:lnTo>
                    <a:pt x="486072" y="303352"/>
                  </a:lnTo>
                  <a:lnTo>
                    <a:pt x="506360" y="303352"/>
                  </a:lnTo>
                  <a:lnTo>
                    <a:pt x="506360" y="293310"/>
                  </a:lnTo>
                  <a:cubicBezTo>
                    <a:pt x="506360" y="287711"/>
                    <a:pt x="510898" y="283179"/>
                    <a:pt x="516504" y="283179"/>
                  </a:cubicBezTo>
                  <a:cubicBezTo>
                    <a:pt x="522021" y="283179"/>
                    <a:pt x="526559" y="287711"/>
                    <a:pt x="526559" y="293310"/>
                  </a:cubicBezTo>
                  <a:lnTo>
                    <a:pt x="526559" y="303352"/>
                  </a:lnTo>
                  <a:cubicBezTo>
                    <a:pt x="526559" y="314549"/>
                    <a:pt x="517483" y="323613"/>
                    <a:pt x="506360" y="323613"/>
                  </a:cubicBezTo>
                  <a:lnTo>
                    <a:pt x="486072" y="323613"/>
                  </a:lnTo>
                  <a:cubicBezTo>
                    <a:pt x="474949" y="323613"/>
                    <a:pt x="465873" y="314549"/>
                    <a:pt x="465873" y="303352"/>
                  </a:cubicBezTo>
                  <a:lnTo>
                    <a:pt x="465873" y="293310"/>
                  </a:lnTo>
                  <a:cubicBezTo>
                    <a:pt x="465873" y="287711"/>
                    <a:pt x="470411" y="283179"/>
                    <a:pt x="476017" y="283179"/>
                  </a:cubicBezTo>
                  <a:close/>
                  <a:moveTo>
                    <a:pt x="91150" y="283179"/>
                  </a:moveTo>
                  <a:cubicBezTo>
                    <a:pt x="96754" y="283179"/>
                    <a:pt x="101291" y="287711"/>
                    <a:pt x="101291" y="293310"/>
                  </a:cubicBezTo>
                  <a:lnTo>
                    <a:pt x="101291" y="303352"/>
                  </a:lnTo>
                  <a:lnTo>
                    <a:pt x="121484" y="303352"/>
                  </a:lnTo>
                  <a:lnTo>
                    <a:pt x="121484" y="293310"/>
                  </a:lnTo>
                  <a:cubicBezTo>
                    <a:pt x="121484" y="287711"/>
                    <a:pt x="126021" y="283179"/>
                    <a:pt x="131625" y="283179"/>
                  </a:cubicBezTo>
                  <a:cubicBezTo>
                    <a:pt x="137229" y="283179"/>
                    <a:pt x="141766" y="287711"/>
                    <a:pt x="141766" y="293310"/>
                  </a:cubicBezTo>
                  <a:lnTo>
                    <a:pt x="141766" y="303352"/>
                  </a:lnTo>
                  <a:cubicBezTo>
                    <a:pt x="141766" y="314549"/>
                    <a:pt x="132693" y="323613"/>
                    <a:pt x="121484" y="323613"/>
                  </a:cubicBezTo>
                  <a:lnTo>
                    <a:pt x="101291" y="323613"/>
                  </a:lnTo>
                  <a:cubicBezTo>
                    <a:pt x="90083" y="323613"/>
                    <a:pt x="81009" y="314549"/>
                    <a:pt x="81009" y="303352"/>
                  </a:cubicBezTo>
                  <a:lnTo>
                    <a:pt x="81009" y="293310"/>
                  </a:lnTo>
                  <a:cubicBezTo>
                    <a:pt x="81009" y="287711"/>
                    <a:pt x="85546" y="283179"/>
                    <a:pt x="91150" y="283179"/>
                  </a:cubicBezTo>
                  <a:close/>
                  <a:moveTo>
                    <a:pt x="50644" y="121302"/>
                  </a:moveTo>
                  <a:lnTo>
                    <a:pt x="556995" y="121302"/>
                  </a:lnTo>
                  <a:cubicBezTo>
                    <a:pt x="584854" y="121302"/>
                    <a:pt x="607639" y="144053"/>
                    <a:pt x="607639" y="171870"/>
                  </a:cubicBezTo>
                  <a:lnTo>
                    <a:pt x="607639" y="232570"/>
                  </a:lnTo>
                  <a:cubicBezTo>
                    <a:pt x="607639" y="249811"/>
                    <a:pt x="594555" y="262875"/>
                    <a:pt x="577199" y="262875"/>
                  </a:cubicBezTo>
                  <a:lnTo>
                    <a:pt x="516498" y="262875"/>
                  </a:lnTo>
                  <a:cubicBezTo>
                    <a:pt x="510891" y="262875"/>
                    <a:pt x="506351" y="258343"/>
                    <a:pt x="506351" y="252744"/>
                  </a:cubicBezTo>
                  <a:lnTo>
                    <a:pt x="506351" y="202264"/>
                  </a:lnTo>
                  <a:lnTo>
                    <a:pt x="486058" y="202264"/>
                  </a:lnTo>
                  <a:lnTo>
                    <a:pt x="486058" y="252744"/>
                  </a:lnTo>
                  <a:cubicBezTo>
                    <a:pt x="486058" y="258343"/>
                    <a:pt x="481519" y="262875"/>
                    <a:pt x="476000" y="262875"/>
                  </a:cubicBezTo>
                  <a:lnTo>
                    <a:pt x="131639" y="262875"/>
                  </a:lnTo>
                  <a:cubicBezTo>
                    <a:pt x="126032" y="262875"/>
                    <a:pt x="121492" y="258343"/>
                    <a:pt x="121492" y="252744"/>
                  </a:cubicBezTo>
                  <a:lnTo>
                    <a:pt x="121492" y="202264"/>
                  </a:lnTo>
                  <a:lnTo>
                    <a:pt x="101288" y="202264"/>
                  </a:lnTo>
                  <a:lnTo>
                    <a:pt x="101288" y="252744"/>
                  </a:lnTo>
                  <a:cubicBezTo>
                    <a:pt x="101288" y="258343"/>
                    <a:pt x="96749" y="262875"/>
                    <a:pt x="91142" y="262875"/>
                  </a:cubicBezTo>
                  <a:lnTo>
                    <a:pt x="71293" y="262875"/>
                  </a:lnTo>
                  <a:cubicBezTo>
                    <a:pt x="65686" y="262875"/>
                    <a:pt x="61146" y="258343"/>
                    <a:pt x="61146" y="252744"/>
                  </a:cubicBezTo>
                  <a:cubicBezTo>
                    <a:pt x="61146" y="247234"/>
                    <a:pt x="65686" y="242701"/>
                    <a:pt x="71293" y="242701"/>
                  </a:cubicBezTo>
                  <a:lnTo>
                    <a:pt x="80995" y="242701"/>
                  </a:lnTo>
                  <a:lnTo>
                    <a:pt x="80995" y="202264"/>
                  </a:lnTo>
                  <a:cubicBezTo>
                    <a:pt x="80995" y="191066"/>
                    <a:pt x="90074" y="182001"/>
                    <a:pt x="101288" y="182001"/>
                  </a:cubicBezTo>
                  <a:lnTo>
                    <a:pt x="121492" y="182001"/>
                  </a:lnTo>
                  <a:cubicBezTo>
                    <a:pt x="132707" y="182001"/>
                    <a:pt x="141786" y="191066"/>
                    <a:pt x="141786" y="202264"/>
                  </a:cubicBezTo>
                  <a:lnTo>
                    <a:pt x="141786" y="242701"/>
                  </a:lnTo>
                  <a:lnTo>
                    <a:pt x="465854" y="242701"/>
                  </a:lnTo>
                  <a:lnTo>
                    <a:pt x="465854" y="202264"/>
                  </a:lnTo>
                  <a:cubicBezTo>
                    <a:pt x="465854" y="191066"/>
                    <a:pt x="474932" y="182001"/>
                    <a:pt x="486058" y="182001"/>
                  </a:cubicBezTo>
                  <a:lnTo>
                    <a:pt x="506351" y="182001"/>
                  </a:lnTo>
                  <a:cubicBezTo>
                    <a:pt x="517477" y="182001"/>
                    <a:pt x="526555" y="191066"/>
                    <a:pt x="526555" y="202264"/>
                  </a:cubicBezTo>
                  <a:lnTo>
                    <a:pt x="526555" y="242701"/>
                  </a:lnTo>
                  <a:lnTo>
                    <a:pt x="577199" y="242701"/>
                  </a:lnTo>
                  <a:cubicBezTo>
                    <a:pt x="583341" y="242701"/>
                    <a:pt x="587346" y="238702"/>
                    <a:pt x="587346" y="232570"/>
                  </a:cubicBezTo>
                  <a:lnTo>
                    <a:pt x="587346" y="171870"/>
                  </a:lnTo>
                  <a:cubicBezTo>
                    <a:pt x="587346" y="155162"/>
                    <a:pt x="573728" y="141565"/>
                    <a:pt x="556995" y="141565"/>
                  </a:cubicBezTo>
                  <a:lnTo>
                    <a:pt x="50644" y="141565"/>
                  </a:lnTo>
                  <a:cubicBezTo>
                    <a:pt x="33911" y="141565"/>
                    <a:pt x="20293" y="155162"/>
                    <a:pt x="20293" y="171870"/>
                  </a:cubicBezTo>
                  <a:lnTo>
                    <a:pt x="20293" y="232570"/>
                  </a:lnTo>
                  <a:cubicBezTo>
                    <a:pt x="20293" y="238791"/>
                    <a:pt x="24120" y="242701"/>
                    <a:pt x="30351" y="242701"/>
                  </a:cubicBezTo>
                  <a:cubicBezTo>
                    <a:pt x="35958" y="242701"/>
                    <a:pt x="40497" y="247234"/>
                    <a:pt x="40497" y="252744"/>
                  </a:cubicBezTo>
                  <a:lnTo>
                    <a:pt x="40497" y="556154"/>
                  </a:lnTo>
                  <a:cubicBezTo>
                    <a:pt x="40497" y="572862"/>
                    <a:pt x="54115" y="586459"/>
                    <a:pt x="70848" y="586459"/>
                  </a:cubicBezTo>
                  <a:lnTo>
                    <a:pt x="536702" y="586459"/>
                  </a:lnTo>
                  <a:cubicBezTo>
                    <a:pt x="553435" y="586459"/>
                    <a:pt x="567142" y="572862"/>
                    <a:pt x="567142" y="556154"/>
                  </a:cubicBezTo>
                  <a:lnTo>
                    <a:pt x="567142" y="293270"/>
                  </a:lnTo>
                  <a:cubicBezTo>
                    <a:pt x="567142" y="287671"/>
                    <a:pt x="571681" y="283138"/>
                    <a:pt x="577199" y="283138"/>
                  </a:cubicBezTo>
                  <a:cubicBezTo>
                    <a:pt x="582807" y="283138"/>
                    <a:pt x="587346" y="287671"/>
                    <a:pt x="587346" y="293270"/>
                  </a:cubicBezTo>
                  <a:lnTo>
                    <a:pt x="587346" y="556154"/>
                  </a:lnTo>
                  <a:cubicBezTo>
                    <a:pt x="587346" y="583971"/>
                    <a:pt x="564650" y="606722"/>
                    <a:pt x="536702" y="606722"/>
                  </a:cubicBezTo>
                  <a:lnTo>
                    <a:pt x="70848" y="606722"/>
                  </a:lnTo>
                  <a:cubicBezTo>
                    <a:pt x="42989" y="606722"/>
                    <a:pt x="20293" y="583971"/>
                    <a:pt x="20293" y="556154"/>
                  </a:cubicBezTo>
                  <a:lnTo>
                    <a:pt x="20293" y="261275"/>
                  </a:lnTo>
                  <a:cubicBezTo>
                    <a:pt x="8188" y="257276"/>
                    <a:pt x="0" y="246256"/>
                    <a:pt x="0" y="232570"/>
                  </a:cubicBezTo>
                  <a:lnTo>
                    <a:pt x="0" y="171870"/>
                  </a:lnTo>
                  <a:cubicBezTo>
                    <a:pt x="0" y="144053"/>
                    <a:pt x="22696" y="121302"/>
                    <a:pt x="50644" y="121302"/>
                  </a:cubicBezTo>
                  <a:close/>
                  <a:moveTo>
                    <a:pt x="273422" y="40434"/>
                  </a:moveTo>
                  <a:lnTo>
                    <a:pt x="334217" y="40434"/>
                  </a:lnTo>
                  <a:cubicBezTo>
                    <a:pt x="362077" y="40434"/>
                    <a:pt x="384864" y="63091"/>
                    <a:pt x="384864" y="90991"/>
                  </a:cubicBezTo>
                  <a:cubicBezTo>
                    <a:pt x="384864" y="96588"/>
                    <a:pt x="380325" y="101120"/>
                    <a:pt x="374717" y="101120"/>
                  </a:cubicBezTo>
                  <a:cubicBezTo>
                    <a:pt x="369109" y="101120"/>
                    <a:pt x="364570" y="96588"/>
                    <a:pt x="364570" y="90991"/>
                  </a:cubicBezTo>
                  <a:cubicBezTo>
                    <a:pt x="364570" y="74286"/>
                    <a:pt x="350951" y="60692"/>
                    <a:pt x="334217" y="60692"/>
                  </a:cubicBezTo>
                  <a:lnTo>
                    <a:pt x="273422" y="60692"/>
                  </a:lnTo>
                  <a:cubicBezTo>
                    <a:pt x="256688" y="60692"/>
                    <a:pt x="243070" y="74286"/>
                    <a:pt x="243070" y="90991"/>
                  </a:cubicBezTo>
                  <a:cubicBezTo>
                    <a:pt x="243070" y="96588"/>
                    <a:pt x="238530" y="101120"/>
                    <a:pt x="232923" y="101120"/>
                  </a:cubicBezTo>
                  <a:cubicBezTo>
                    <a:pt x="227315" y="101120"/>
                    <a:pt x="222775" y="96588"/>
                    <a:pt x="222775" y="90991"/>
                  </a:cubicBezTo>
                  <a:cubicBezTo>
                    <a:pt x="222775" y="63091"/>
                    <a:pt x="245473" y="40434"/>
                    <a:pt x="273422" y="40434"/>
                  </a:cubicBezTo>
                  <a:close/>
                  <a:moveTo>
                    <a:pt x="273422" y="0"/>
                  </a:moveTo>
                  <a:lnTo>
                    <a:pt x="334219" y="0"/>
                  </a:lnTo>
                  <a:cubicBezTo>
                    <a:pt x="382731" y="0"/>
                    <a:pt x="425369" y="42563"/>
                    <a:pt x="425369" y="90990"/>
                  </a:cubicBezTo>
                  <a:cubicBezTo>
                    <a:pt x="425369" y="96588"/>
                    <a:pt x="420830" y="101120"/>
                    <a:pt x="415222" y="101120"/>
                  </a:cubicBezTo>
                  <a:cubicBezTo>
                    <a:pt x="409614" y="101120"/>
                    <a:pt x="405074" y="96588"/>
                    <a:pt x="405074" y="90990"/>
                  </a:cubicBezTo>
                  <a:cubicBezTo>
                    <a:pt x="405074" y="53936"/>
                    <a:pt x="371338" y="20259"/>
                    <a:pt x="334219" y="20259"/>
                  </a:cubicBezTo>
                  <a:lnTo>
                    <a:pt x="273422" y="20259"/>
                  </a:lnTo>
                  <a:cubicBezTo>
                    <a:pt x="237015" y="20259"/>
                    <a:pt x="202567" y="54647"/>
                    <a:pt x="202567" y="90990"/>
                  </a:cubicBezTo>
                  <a:cubicBezTo>
                    <a:pt x="202567" y="96588"/>
                    <a:pt x="198027" y="101120"/>
                    <a:pt x="192419" y="101120"/>
                  </a:cubicBezTo>
                  <a:cubicBezTo>
                    <a:pt x="186811" y="101120"/>
                    <a:pt x="182271" y="96588"/>
                    <a:pt x="182271" y="90990"/>
                  </a:cubicBezTo>
                  <a:cubicBezTo>
                    <a:pt x="182271" y="43362"/>
                    <a:pt x="225710" y="0"/>
                    <a:pt x="27342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0">
              <a:extLst>
                <a:ext uri="{FF2B5EF4-FFF2-40B4-BE49-F238E27FC236}">
                  <a16:creationId xmlns:a16="http://schemas.microsoft.com/office/drawing/2014/main" xmlns="" id="{92DA1C61-8984-0F48-B3A4-55781EFB3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743" y="4643428"/>
              <a:ext cx="1564347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公共安全</a:t>
              </a:r>
            </a:p>
          </p:txBody>
        </p:sp>
        <p:sp>
          <p:nvSpPr>
            <p:cNvPr id="26" name="security-system_330945">
              <a:extLst>
                <a:ext uri="{FF2B5EF4-FFF2-40B4-BE49-F238E27FC236}">
                  <a16:creationId xmlns:a16="http://schemas.microsoft.com/office/drawing/2014/main" xmlns="" id="{9DB18E0F-0FA9-BD4F-800E-A09E01E56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96687" y="3834843"/>
              <a:ext cx="908259" cy="677474"/>
            </a:xfrm>
            <a:custGeom>
              <a:avLst/>
              <a:gdLst>
                <a:gd name="connsiteX0" fmla="*/ 29816 w 607586"/>
                <a:gd name="connsiteY0" fmla="*/ 369393 h 508824"/>
                <a:gd name="connsiteX1" fmla="*/ 29816 w 607586"/>
                <a:gd name="connsiteY1" fmla="*/ 422535 h 508824"/>
                <a:gd name="connsiteX2" fmla="*/ 136885 w 607586"/>
                <a:gd name="connsiteY2" fmla="*/ 404762 h 508824"/>
                <a:gd name="connsiteX3" fmla="*/ 167502 w 607586"/>
                <a:gd name="connsiteY3" fmla="*/ 387433 h 508824"/>
                <a:gd name="connsiteX4" fmla="*/ 177381 w 607586"/>
                <a:gd name="connsiteY4" fmla="*/ 369393 h 508824"/>
                <a:gd name="connsiteX5" fmla="*/ 135728 w 607586"/>
                <a:gd name="connsiteY5" fmla="*/ 369393 h 508824"/>
                <a:gd name="connsiteX6" fmla="*/ 150680 w 607586"/>
                <a:gd name="connsiteY6" fmla="*/ 246047 h 508824"/>
                <a:gd name="connsiteX7" fmla="*/ 150680 w 607586"/>
                <a:gd name="connsiteY7" fmla="*/ 339534 h 508824"/>
                <a:gd name="connsiteX8" fmla="*/ 179606 w 607586"/>
                <a:gd name="connsiteY8" fmla="*/ 339534 h 508824"/>
                <a:gd name="connsiteX9" fmla="*/ 179606 w 607586"/>
                <a:gd name="connsiteY9" fmla="*/ 253245 h 508824"/>
                <a:gd name="connsiteX10" fmla="*/ 361259 w 607586"/>
                <a:gd name="connsiteY10" fmla="*/ 236894 h 508824"/>
                <a:gd name="connsiteX11" fmla="*/ 355029 w 607586"/>
                <a:gd name="connsiteY11" fmla="*/ 266309 h 508824"/>
                <a:gd name="connsiteX12" fmla="*/ 457827 w 607586"/>
                <a:gd name="connsiteY12" fmla="*/ 291902 h 508824"/>
                <a:gd name="connsiteX13" fmla="*/ 466371 w 607586"/>
                <a:gd name="connsiteY13" fmla="*/ 257511 h 508824"/>
                <a:gd name="connsiteX14" fmla="*/ 462633 w 607586"/>
                <a:gd name="connsiteY14" fmla="*/ 257600 h 508824"/>
                <a:gd name="connsiteX15" fmla="*/ 426498 w 607586"/>
                <a:gd name="connsiteY15" fmla="*/ 253156 h 508824"/>
                <a:gd name="connsiteX16" fmla="*/ 315221 w 607586"/>
                <a:gd name="connsiteY16" fmla="*/ 194664 h 508824"/>
                <a:gd name="connsiteX17" fmla="*/ 317357 w 607586"/>
                <a:gd name="connsiteY17" fmla="*/ 195198 h 508824"/>
                <a:gd name="connsiteX18" fmla="*/ 328217 w 607586"/>
                <a:gd name="connsiteY18" fmla="*/ 213233 h 508824"/>
                <a:gd name="connsiteX19" fmla="*/ 313708 w 607586"/>
                <a:gd name="connsiteY19" fmla="*/ 224517 h 508824"/>
                <a:gd name="connsiteX20" fmla="*/ 310058 w 607586"/>
                <a:gd name="connsiteY20" fmla="*/ 224073 h 508824"/>
                <a:gd name="connsiteX21" fmla="*/ 307922 w 607586"/>
                <a:gd name="connsiteY21" fmla="*/ 223540 h 508824"/>
                <a:gd name="connsiteX22" fmla="*/ 297062 w 607586"/>
                <a:gd name="connsiteY22" fmla="*/ 205504 h 508824"/>
                <a:gd name="connsiteX23" fmla="*/ 315221 w 607586"/>
                <a:gd name="connsiteY23" fmla="*/ 194664 h 508824"/>
                <a:gd name="connsiteX24" fmla="*/ 154452 w 607586"/>
                <a:gd name="connsiteY24" fmla="*/ 62987 h 508824"/>
                <a:gd name="connsiteX25" fmla="*/ 175100 w 607586"/>
                <a:gd name="connsiteY25" fmla="*/ 68046 h 508824"/>
                <a:gd name="connsiteX26" fmla="*/ 185958 w 607586"/>
                <a:gd name="connsiteY26" fmla="*/ 86154 h 508824"/>
                <a:gd name="connsiteX27" fmla="*/ 171451 w 607586"/>
                <a:gd name="connsiteY27" fmla="*/ 97427 h 508824"/>
                <a:gd name="connsiteX28" fmla="*/ 167891 w 607586"/>
                <a:gd name="connsiteY28" fmla="*/ 96983 h 508824"/>
                <a:gd name="connsiteX29" fmla="*/ 147243 w 607586"/>
                <a:gd name="connsiteY29" fmla="*/ 91835 h 508824"/>
                <a:gd name="connsiteX30" fmla="*/ 136385 w 607586"/>
                <a:gd name="connsiteY30" fmla="*/ 73816 h 508824"/>
                <a:gd name="connsiteX31" fmla="*/ 154452 w 607586"/>
                <a:gd name="connsiteY31" fmla="*/ 62987 h 508824"/>
                <a:gd name="connsiteX32" fmla="*/ 98080 w 607586"/>
                <a:gd name="connsiteY32" fmla="*/ 33213 h 508824"/>
                <a:gd name="connsiteX33" fmla="*/ 97190 w 607586"/>
                <a:gd name="connsiteY33" fmla="*/ 47431 h 508824"/>
                <a:gd name="connsiteX34" fmla="*/ 187527 w 607586"/>
                <a:gd name="connsiteY34" fmla="*/ 162780 h 508824"/>
                <a:gd name="connsiteX35" fmla="*/ 277686 w 607586"/>
                <a:gd name="connsiteY35" fmla="*/ 185263 h 508824"/>
                <a:gd name="connsiteX36" fmla="*/ 288545 w 607586"/>
                <a:gd name="connsiteY36" fmla="*/ 203391 h 508824"/>
                <a:gd name="connsiteX37" fmla="*/ 270477 w 607586"/>
                <a:gd name="connsiteY37" fmla="*/ 214233 h 508824"/>
                <a:gd name="connsiteX38" fmla="*/ 180229 w 607586"/>
                <a:gd name="connsiteY38" fmla="*/ 191661 h 508824"/>
                <a:gd name="connsiteX39" fmla="*/ 79034 w 607586"/>
                <a:gd name="connsiteY39" fmla="*/ 105283 h 508824"/>
                <a:gd name="connsiteX40" fmla="*/ 57317 w 607586"/>
                <a:gd name="connsiteY40" fmla="*/ 192017 h 508824"/>
                <a:gd name="connsiteX41" fmla="*/ 326104 w 607586"/>
                <a:gd name="connsiteY41" fmla="*/ 259022 h 508824"/>
                <a:gd name="connsiteX42" fmla="*/ 335271 w 607586"/>
                <a:gd name="connsiteY42" fmla="*/ 215566 h 508824"/>
                <a:gd name="connsiteX43" fmla="*/ 335360 w 607586"/>
                <a:gd name="connsiteY43" fmla="*/ 215299 h 508824"/>
                <a:gd name="connsiteX44" fmla="*/ 335449 w 607586"/>
                <a:gd name="connsiteY44" fmla="*/ 215033 h 508824"/>
                <a:gd name="connsiteX45" fmla="*/ 335538 w 607586"/>
                <a:gd name="connsiteY45" fmla="*/ 214589 h 508824"/>
                <a:gd name="connsiteX46" fmla="*/ 335805 w 607586"/>
                <a:gd name="connsiteY46" fmla="*/ 213878 h 508824"/>
                <a:gd name="connsiteX47" fmla="*/ 336072 w 607586"/>
                <a:gd name="connsiteY47" fmla="*/ 213167 h 508824"/>
                <a:gd name="connsiteX48" fmla="*/ 336339 w 607586"/>
                <a:gd name="connsiteY48" fmla="*/ 212456 h 508824"/>
                <a:gd name="connsiteX49" fmla="*/ 336695 w 607586"/>
                <a:gd name="connsiteY49" fmla="*/ 211834 h 508824"/>
                <a:gd name="connsiteX50" fmla="*/ 337051 w 607586"/>
                <a:gd name="connsiteY50" fmla="*/ 211123 h 508824"/>
                <a:gd name="connsiteX51" fmla="*/ 337407 w 607586"/>
                <a:gd name="connsiteY51" fmla="*/ 210501 h 508824"/>
                <a:gd name="connsiteX52" fmla="*/ 337852 w 607586"/>
                <a:gd name="connsiteY52" fmla="*/ 209967 h 508824"/>
                <a:gd name="connsiteX53" fmla="*/ 338297 w 607586"/>
                <a:gd name="connsiteY53" fmla="*/ 209345 h 508824"/>
                <a:gd name="connsiteX54" fmla="*/ 338742 w 607586"/>
                <a:gd name="connsiteY54" fmla="*/ 208812 h 508824"/>
                <a:gd name="connsiteX55" fmla="*/ 339276 w 607586"/>
                <a:gd name="connsiteY55" fmla="*/ 208279 h 508824"/>
                <a:gd name="connsiteX56" fmla="*/ 339721 w 607586"/>
                <a:gd name="connsiteY56" fmla="*/ 207746 h 508824"/>
                <a:gd name="connsiteX57" fmla="*/ 340255 w 607586"/>
                <a:gd name="connsiteY57" fmla="*/ 207302 h 508824"/>
                <a:gd name="connsiteX58" fmla="*/ 340789 w 607586"/>
                <a:gd name="connsiteY58" fmla="*/ 206857 h 508824"/>
                <a:gd name="connsiteX59" fmla="*/ 341412 w 607586"/>
                <a:gd name="connsiteY59" fmla="*/ 206413 h 508824"/>
                <a:gd name="connsiteX60" fmla="*/ 342035 w 607586"/>
                <a:gd name="connsiteY60" fmla="*/ 206057 h 508824"/>
                <a:gd name="connsiteX61" fmla="*/ 342658 w 607586"/>
                <a:gd name="connsiteY61" fmla="*/ 205702 h 508824"/>
                <a:gd name="connsiteX62" fmla="*/ 343281 w 607586"/>
                <a:gd name="connsiteY62" fmla="*/ 205346 h 508824"/>
                <a:gd name="connsiteX63" fmla="*/ 343904 w 607586"/>
                <a:gd name="connsiteY63" fmla="*/ 205080 h 508824"/>
                <a:gd name="connsiteX64" fmla="*/ 344527 w 607586"/>
                <a:gd name="connsiteY64" fmla="*/ 204724 h 508824"/>
                <a:gd name="connsiteX65" fmla="*/ 345239 w 607586"/>
                <a:gd name="connsiteY65" fmla="*/ 204547 h 508824"/>
                <a:gd name="connsiteX66" fmla="*/ 345951 w 607586"/>
                <a:gd name="connsiteY66" fmla="*/ 204280 h 508824"/>
                <a:gd name="connsiteX67" fmla="*/ 346663 w 607586"/>
                <a:gd name="connsiteY67" fmla="*/ 204102 h 508824"/>
                <a:gd name="connsiteX68" fmla="*/ 347375 w 607586"/>
                <a:gd name="connsiteY68" fmla="*/ 204013 h 508824"/>
                <a:gd name="connsiteX69" fmla="*/ 348087 w 607586"/>
                <a:gd name="connsiteY69" fmla="*/ 203925 h 508824"/>
                <a:gd name="connsiteX70" fmla="*/ 348799 w 607586"/>
                <a:gd name="connsiteY70" fmla="*/ 203836 h 508824"/>
                <a:gd name="connsiteX71" fmla="*/ 349511 w 607586"/>
                <a:gd name="connsiteY71" fmla="*/ 203747 h 508824"/>
                <a:gd name="connsiteX72" fmla="*/ 350223 w 607586"/>
                <a:gd name="connsiteY72" fmla="*/ 203747 h 508824"/>
                <a:gd name="connsiteX73" fmla="*/ 351024 w 607586"/>
                <a:gd name="connsiteY73" fmla="*/ 203836 h 508824"/>
                <a:gd name="connsiteX74" fmla="*/ 351736 w 607586"/>
                <a:gd name="connsiteY74" fmla="*/ 203925 h 508824"/>
                <a:gd name="connsiteX75" fmla="*/ 352537 w 607586"/>
                <a:gd name="connsiteY75" fmla="*/ 204013 h 508824"/>
                <a:gd name="connsiteX76" fmla="*/ 352982 w 607586"/>
                <a:gd name="connsiteY76" fmla="*/ 204102 h 508824"/>
                <a:gd name="connsiteX77" fmla="*/ 353249 w 607586"/>
                <a:gd name="connsiteY77" fmla="*/ 204191 h 508824"/>
                <a:gd name="connsiteX78" fmla="*/ 353516 w 607586"/>
                <a:gd name="connsiteY78" fmla="*/ 204191 h 508824"/>
                <a:gd name="connsiteX79" fmla="*/ 433707 w 607586"/>
                <a:gd name="connsiteY79" fmla="*/ 224186 h 508824"/>
                <a:gd name="connsiteX80" fmla="*/ 483370 w 607586"/>
                <a:gd name="connsiteY80" fmla="*/ 225963 h 508824"/>
                <a:gd name="connsiteX81" fmla="*/ 573618 w 607586"/>
                <a:gd name="connsiteY81" fmla="*/ 151849 h 508824"/>
                <a:gd name="connsiteX82" fmla="*/ 85531 w 607586"/>
                <a:gd name="connsiteY82" fmla="*/ 66 h 508824"/>
                <a:gd name="connsiteX83" fmla="*/ 85798 w 607586"/>
                <a:gd name="connsiteY83" fmla="*/ 66 h 508824"/>
                <a:gd name="connsiteX84" fmla="*/ 86955 w 607586"/>
                <a:gd name="connsiteY84" fmla="*/ 66 h 508824"/>
                <a:gd name="connsiteX85" fmla="*/ 87400 w 607586"/>
                <a:gd name="connsiteY85" fmla="*/ 66 h 508824"/>
                <a:gd name="connsiteX86" fmla="*/ 88468 w 607586"/>
                <a:gd name="connsiteY86" fmla="*/ 155 h 508824"/>
                <a:gd name="connsiteX87" fmla="*/ 89892 w 607586"/>
                <a:gd name="connsiteY87" fmla="*/ 421 h 508824"/>
                <a:gd name="connsiteX88" fmla="*/ 596314 w 607586"/>
                <a:gd name="connsiteY88" fmla="*/ 126789 h 508824"/>
                <a:gd name="connsiteX89" fmla="*/ 605481 w 607586"/>
                <a:gd name="connsiteY89" fmla="*/ 133543 h 508824"/>
                <a:gd name="connsiteX90" fmla="*/ 607172 w 607586"/>
                <a:gd name="connsiteY90" fmla="*/ 144829 h 508824"/>
                <a:gd name="connsiteX91" fmla="*/ 498233 w 607586"/>
                <a:gd name="connsiteY91" fmla="*/ 253245 h 508824"/>
                <a:gd name="connsiteX92" fmla="*/ 483103 w 607586"/>
                <a:gd name="connsiteY92" fmla="*/ 313585 h 508824"/>
                <a:gd name="connsiteX93" fmla="*/ 468685 w 607586"/>
                <a:gd name="connsiteY93" fmla="*/ 324871 h 508824"/>
                <a:gd name="connsiteX94" fmla="*/ 465036 w 607586"/>
                <a:gd name="connsiteY94" fmla="*/ 324427 h 508824"/>
                <a:gd name="connsiteX95" fmla="*/ 333847 w 607586"/>
                <a:gd name="connsiteY95" fmla="*/ 291724 h 508824"/>
                <a:gd name="connsiteX96" fmla="*/ 209511 w 607586"/>
                <a:gd name="connsiteY96" fmla="*/ 260710 h 508824"/>
                <a:gd name="connsiteX97" fmla="*/ 209511 w 607586"/>
                <a:gd name="connsiteY97" fmla="*/ 354464 h 508824"/>
                <a:gd name="connsiteX98" fmla="*/ 190286 w 607586"/>
                <a:gd name="connsiteY98" fmla="*/ 406717 h 508824"/>
                <a:gd name="connsiteX99" fmla="*/ 141780 w 607586"/>
                <a:gd name="connsiteY99" fmla="*/ 434177 h 508824"/>
                <a:gd name="connsiteX100" fmla="*/ 29816 w 607586"/>
                <a:gd name="connsiteY100" fmla="*/ 452750 h 508824"/>
                <a:gd name="connsiteX101" fmla="*/ 29816 w 607586"/>
                <a:gd name="connsiteY101" fmla="*/ 493894 h 508824"/>
                <a:gd name="connsiteX102" fmla="*/ 14952 w 607586"/>
                <a:gd name="connsiteY102" fmla="*/ 508824 h 508824"/>
                <a:gd name="connsiteX103" fmla="*/ 0 w 607586"/>
                <a:gd name="connsiteY103" fmla="*/ 493894 h 508824"/>
                <a:gd name="connsiteX104" fmla="*/ 0 w 607586"/>
                <a:gd name="connsiteY104" fmla="*/ 440131 h 508824"/>
                <a:gd name="connsiteX105" fmla="*/ 0 w 607586"/>
                <a:gd name="connsiteY105" fmla="*/ 354464 h 508824"/>
                <a:gd name="connsiteX106" fmla="*/ 0 w 607586"/>
                <a:gd name="connsiteY106" fmla="*/ 300700 h 508824"/>
                <a:gd name="connsiteX107" fmla="*/ 14952 w 607586"/>
                <a:gd name="connsiteY107" fmla="*/ 285770 h 508824"/>
                <a:gd name="connsiteX108" fmla="*/ 29816 w 607586"/>
                <a:gd name="connsiteY108" fmla="*/ 300700 h 508824"/>
                <a:gd name="connsiteX109" fmla="*/ 29816 w 607586"/>
                <a:gd name="connsiteY109" fmla="*/ 339534 h 508824"/>
                <a:gd name="connsiteX110" fmla="*/ 120865 w 607586"/>
                <a:gd name="connsiteY110" fmla="*/ 339534 h 508824"/>
                <a:gd name="connsiteX111" fmla="*/ 120865 w 607586"/>
                <a:gd name="connsiteY111" fmla="*/ 238582 h 508824"/>
                <a:gd name="connsiteX112" fmla="*/ 35601 w 607586"/>
                <a:gd name="connsiteY112" fmla="*/ 217343 h 508824"/>
                <a:gd name="connsiteX113" fmla="*/ 24743 w 607586"/>
                <a:gd name="connsiteY113" fmla="*/ 199215 h 508824"/>
                <a:gd name="connsiteX114" fmla="*/ 71825 w 607586"/>
                <a:gd name="connsiteY114" fmla="*/ 11352 h 508824"/>
                <a:gd name="connsiteX115" fmla="*/ 71825 w 607586"/>
                <a:gd name="connsiteY115" fmla="*/ 11263 h 508824"/>
                <a:gd name="connsiteX116" fmla="*/ 71914 w 607586"/>
                <a:gd name="connsiteY116" fmla="*/ 10996 h 508824"/>
                <a:gd name="connsiteX117" fmla="*/ 72270 w 607586"/>
                <a:gd name="connsiteY117" fmla="*/ 9930 h 508824"/>
                <a:gd name="connsiteX118" fmla="*/ 72626 w 607586"/>
                <a:gd name="connsiteY118" fmla="*/ 8952 h 508824"/>
                <a:gd name="connsiteX119" fmla="*/ 72804 w 607586"/>
                <a:gd name="connsiteY119" fmla="*/ 8508 h 508824"/>
                <a:gd name="connsiteX120" fmla="*/ 73338 w 607586"/>
                <a:gd name="connsiteY120" fmla="*/ 7442 h 508824"/>
                <a:gd name="connsiteX121" fmla="*/ 73516 w 607586"/>
                <a:gd name="connsiteY121" fmla="*/ 7264 h 508824"/>
                <a:gd name="connsiteX122" fmla="*/ 74228 w 607586"/>
                <a:gd name="connsiteY122" fmla="*/ 6198 h 508824"/>
                <a:gd name="connsiteX123" fmla="*/ 74317 w 607586"/>
                <a:gd name="connsiteY123" fmla="*/ 6020 h 508824"/>
                <a:gd name="connsiteX124" fmla="*/ 75029 w 607586"/>
                <a:gd name="connsiteY124" fmla="*/ 5131 h 508824"/>
                <a:gd name="connsiteX125" fmla="*/ 75207 w 607586"/>
                <a:gd name="connsiteY125" fmla="*/ 4953 h 508824"/>
                <a:gd name="connsiteX126" fmla="*/ 76008 w 607586"/>
                <a:gd name="connsiteY126" fmla="*/ 4154 h 508824"/>
                <a:gd name="connsiteX127" fmla="*/ 76275 w 607586"/>
                <a:gd name="connsiteY127" fmla="*/ 3887 h 508824"/>
                <a:gd name="connsiteX128" fmla="*/ 76987 w 607586"/>
                <a:gd name="connsiteY128" fmla="*/ 3265 h 508824"/>
                <a:gd name="connsiteX129" fmla="*/ 77432 w 607586"/>
                <a:gd name="connsiteY129" fmla="*/ 2910 h 508824"/>
                <a:gd name="connsiteX130" fmla="*/ 78233 w 607586"/>
                <a:gd name="connsiteY130" fmla="*/ 2376 h 508824"/>
                <a:gd name="connsiteX131" fmla="*/ 78589 w 607586"/>
                <a:gd name="connsiteY131" fmla="*/ 2110 h 508824"/>
                <a:gd name="connsiteX132" fmla="*/ 79123 w 607586"/>
                <a:gd name="connsiteY132" fmla="*/ 1843 h 508824"/>
                <a:gd name="connsiteX133" fmla="*/ 79835 w 607586"/>
                <a:gd name="connsiteY133" fmla="*/ 1488 h 508824"/>
                <a:gd name="connsiteX134" fmla="*/ 80547 w 607586"/>
                <a:gd name="connsiteY134" fmla="*/ 1221 h 508824"/>
                <a:gd name="connsiteX135" fmla="*/ 81259 w 607586"/>
                <a:gd name="connsiteY135" fmla="*/ 866 h 508824"/>
                <a:gd name="connsiteX136" fmla="*/ 81793 w 607586"/>
                <a:gd name="connsiteY136" fmla="*/ 688 h 508824"/>
                <a:gd name="connsiteX137" fmla="*/ 82594 w 607586"/>
                <a:gd name="connsiteY137" fmla="*/ 510 h 508824"/>
                <a:gd name="connsiteX138" fmla="*/ 83039 w 607586"/>
                <a:gd name="connsiteY138" fmla="*/ 421 h 508824"/>
                <a:gd name="connsiteX139" fmla="*/ 84107 w 607586"/>
                <a:gd name="connsiteY139" fmla="*/ 155 h 508824"/>
                <a:gd name="connsiteX140" fmla="*/ 84374 w 607586"/>
                <a:gd name="connsiteY140" fmla="*/ 155 h 508824"/>
                <a:gd name="connsiteX141" fmla="*/ 85531 w 607586"/>
                <a:gd name="connsiteY141" fmla="*/ 66 h 50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607586" h="508824">
                  <a:moveTo>
                    <a:pt x="29816" y="369393"/>
                  </a:moveTo>
                  <a:lnTo>
                    <a:pt x="29816" y="422535"/>
                  </a:lnTo>
                  <a:lnTo>
                    <a:pt x="136885" y="404762"/>
                  </a:lnTo>
                  <a:cubicBezTo>
                    <a:pt x="148811" y="402807"/>
                    <a:pt x="159759" y="396675"/>
                    <a:pt x="167502" y="387433"/>
                  </a:cubicBezTo>
                  <a:cubicBezTo>
                    <a:pt x="172041" y="382101"/>
                    <a:pt x="175423" y="375969"/>
                    <a:pt x="177381" y="369393"/>
                  </a:cubicBezTo>
                  <a:lnTo>
                    <a:pt x="135728" y="369393"/>
                  </a:lnTo>
                  <a:close/>
                  <a:moveTo>
                    <a:pt x="150680" y="246047"/>
                  </a:moveTo>
                  <a:lnTo>
                    <a:pt x="150680" y="339534"/>
                  </a:lnTo>
                  <a:lnTo>
                    <a:pt x="179606" y="339534"/>
                  </a:lnTo>
                  <a:lnTo>
                    <a:pt x="179606" y="253245"/>
                  </a:lnTo>
                  <a:close/>
                  <a:moveTo>
                    <a:pt x="361259" y="236894"/>
                  </a:moveTo>
                  <a:lnTo>
                    <a:pt x="355029" y="266309"/>
                  </a:lnTo>
                  <a:lnTo>
                    <a:pt x="457827" y="291902"/>
                  </a:lnTo>
                  <a:lnTo>
                    <a:pt x="466371" y="257511"/>
                  </a:lnTo>
                  <a:cubicBezTo>
                    <a:pt x="465125" y="257511"/>
                    <a:pt x="463879" y="257600"/>
                    <a:pt x="462633" y="257600"/>
                  </a:cubicBezTo>
                  <a:cubicBezTo>
                    <a:pt x="450528" y="257600"/>
                    <a:pt x="438424" y="256089"/>
                    <a:pt x="426498" y="253156"/>
                  </a:cubicBezTo>
                  <a:close/>
                  <a:moveTo>
                    <a:pt x="315221" y="194664"/>
                  </a:moveTo>
                  <a:lnTo>
                    <a:pt x="317357" y="195198"/>
                  </a:lnTo>
                  <a:cubicBezTo>
                    <a:pt x="325279" y="197152"/>
                    <a:pt x="330175" y="205237"/>
                    <a:pt x="328217" y="213233"/>
                  </a:cubicBezTo>
                  <a:cubicBezTo>
                    <a:pt x="326525" y="219986"/>
                    <a:pt x="320384" y="224517"/>
                    <a:pt x="313708" y="224517"/>
                  </a:cubicBezTo>
                  <a:cubicBezTo>
                    <a:pt x="312550" y="224517"/>
                    <a:pt x="311304" y="224339"/>
                    <a:pt x="310058" y="224073"/>
                  </a:cubicBezTo>
                  <a:lnTo>
                    <a:pt x="307922" y="223540"/>
                  </a:lnTo>
                  <a:cubicBezTo>
                    <a:pt x="300000" y="221585"/>
                    <a:pt x="295104" y="213500"/>
                    <a:pt x="297062" y="205504"/>
                  </a:cubicBezTo>
                  <a:cubicBezTo>
                    <a:pt x="299110" y="197508"/>
                    <a:pt x="307210" y="192621"/>
                    <a:pt x="315221" y="194664"/>
                  </a:cubicBezTo>
                  <a:close/>
                  <a:moveTo>
                    <a:pt x="154452" y="62987"/>
                  </a:moveTo>
                  <a:lnTo>
                    <a:pt x="175100" y="68046"/>
                  </a:lnTo>
                  <a:cubicBezTo>
                    <a:pt x="183110" y="70088"/>
                    <a:pt x="187916" y="78165"/>
                    <a:pt x="185958" y="86154"/>
                  </a:cubicBezTo>
                  <a:cubicBezTo>
                    <a:pt x="184267" y="92900"/>
                    <a:pt x="178215" y="97427"/>
                    <a:pt x="171451" y="97427"/>
                  </a:cubicBezTo>
                  <a:cubicBezTo>
                    <a:pt x="170294" y="97427"/>
                    <a:pt x="169048" y="97249"/>
                    <a:pt x="167891" y="96983"/>
                  </a:cubicBezTo>
                  <a:lnTo>
                    <a:pt x="147243" y="91835"/>
                  </a:lnTo>
                  <a:cubicBezTo>
                    <a:pt x="139233" y="89882"/>
                    <a:pt x="134427" y="81805"/>
                    <a:pt x="136385" y="73816"/>
                  </a:cubicBezTo>
                  <a:cubicBezTo>
                    <a:pt x="138343" y="65827"/>
                    <a:pt x="146442" y="60945"/>
                    <a:pt x="154452" y="62987"/>
                  </a:cubicBezTo>
                  <a:close/>
                  <a:moveTo>
                    <a:pt x="98080" y="33213"/>
                  </a:moveTo>
                  <a:cubicBezTo>
                    <a:pt x="97457" y="37923"/>
                    <a:pt x="97190" y="42722"/>
                    <a:pt x="97190" y="47431"/>
                  </a:cubicBezTo>
                  <a:cubicBezTo>
                    <a:pt x="97190" y="102084"/>
                    <a:pt x="134304" y="149539"/>
                    <a:pt x="187527" y="162780"/>
                  </a:cubicBezTo>
                  <a:lnTo>
                    <a:pt x="277686" y="185263"/>
                  </a:lnTo>
                  <a:cubicBezTo>
                    <a:pt x="285697" y="187307"/>
                    <a:pt x="290592" y="195393"/>
                    <a:pt x="288545" y="203391"/>
                  </a:cubicBezTo>
                  <a:cubicBezTo>
                    <a:pt x="286587" y="211300"/>
                    <a:pt x="278487" y="216188"/>
                    <a:pt x="270477" y="214233"/>
                  </a:cubicBezTo>
                  <a:lnTo>
                    <a:pt x="180229" y="191661"/>
                  </a:lnTo>
                  <a:cubicBezTo>
                    <a:pt x="133592" y="180020"/>
                    <a:pt x="96834" y="147406"/>
                    <a:pt x="79034" y="105283"/>
                  </a:cubicBezTo>
                  <a:lnTo>
                    <a:pt x="57317" y="192017"/>
                  </a:lnTo>
                  <a:lnTo>
                    <a:pt x="326104" y="259022"/>
                  </a:lnTo>
                  <a:lnTo>
                    <a:pt x="335271" y="215566"/>
                  </a:lnTo>
                  <a:cubicBezTo>
                    <a:pt x="335360" y="215477"/>
                    <a:pt x="335360" y="215388"/>
                    <a:pt x="335360" y="215299"/>
                  </a:cubicBezTo>
                  <a:cubicBezTo>
                    <a:pt x="335360" y="215211"/>
                    <a:pt x="335360" y="215122"/>
                    <a:pt x="335449" y="215033"/>
                  </a:cubicBezTo>
                  <a:cubicBezTo>
                    <a:pt x="335449" y="214855"/>
                    <a:pt x="335538" y="214766"/>
                    <a:pt x="335538" y="214589"/>
                  </a:cubicBezTo>
                  <a:cubicBezTo>
                    <a:pt x="335627" y="214322"/>
                    <a:pt x="335716" y="214055"/>
                    <a:pt x="335805" y="213878"/>
                  </a:cubicBezTo>
                  <a:cubicBezTo>
                    <a:pt x="335894" y="213611"/>
                    <a:pt x="335983" y="213344"/>
                    <a:pt x="336072" y="213167"/>
                  </a:cubicBezTo>
                  <a:cubicBezTo>
                    <a:pt x="336161" y="212900"/>
                    <a:pt x="336250" y="212722"/>
                    <a:pt x="336339" y="212456"/>
                  </a:cubicBezTo>
                  <a:cubicBezTo>
                    <a:pt x="336428" y="212189"/>
                    <a:pt x="336517" y="212011"/>
                    <a:pt x="336695" y="211834"/>
                  </a:cubicBezTo>
                  <a:cubicBezTo>
                    <a:pt x="336784" y="211567"/>
                    <a:pt x="336873" y="211389"/>
                    <a:pt x="337051" y="211123"/>
                  </a:cubicBezTo>
                  <a:cubicBezTo>
                    <a:pt x="337140" y="210945"/>
                    <a:pt x="337318" y="210767"/>
                    <a:pt x="337407" y="210501"/>
                  </a:cubicBezTo>
                  <a:cubicBezTo>
                    <a:pt x="337585" y="210323"/>
                    <a:pt x="337674" y="210145"/>
                    <a:pt x="337852" y="209967"/>
                  </a:cubicBezTo>
                  <a:cubicBezTo>
                    <a:pt x="337941" y="209701"/>
                    <a:pt x="338119" y="209523"/>
                    <a:pt x="338297" y="209345"/>
                  </a:cubicBezTo>
                  <a:cubicBezTo>
                    <a:pt x="338386" y="209168"/>
                    <a:pt x="338564" y="208990"/>
                    <a:pt x="338742" y="208812"/>
                  </a:cubicBezTo>
                  <a:cubicBezTo>
                    <a:pt x="338920" y="208634"/>
                    <a:pt x="339098" y="208457"/>
                    <a:pt x="339276" y="208279"/>
                  </a:cubicBezTo>
                  <a:cubicBezTo>
                    <a:pt x="339365" y="208101"/>
                    <a:pt x="339543" y="207924"/>
                    <a:pt x="339721" y="207746"/>
                  </a:cubicBezTo>
                  <a:cubicBezTo>
                    <a:pt x="339899" y="207657"/>
                    <a:pt x="340077" y="207479"/>
                    <a:pt x="340255" y="207302"/>
                  </a:cubicBezTo>
                  <a:cubicBezTo>
                    <a:pt x="340433" y="207124"/>
                    <a:pt x="340611" y="207035"/>
                    <a:pt x="340789" y="206857"/>
                  </a:cubicBezTo>
                  <a:cubicBezTo>
                    <a:pt x="341056" y="206679"/>
                    <a:pt x="341234" y="206591"/>
                    <a:pt x="341412" y="206413"/>
                  </a:cubicBezTo>
                  <a:cubicBezTo>
                    <a:pt x="341590" y="206324"/>
                    <a:pt x="341768" y="206146"/>
                    <a:pt x="342035" y="206057"/>
                  </a:cubicBezTo>
                  <a:cubicBezTo>
                    <a:pt x="342213" y="205880"/>
                    <a:pt x="342391" y="205791"/>
                    <a:pt x="342658" y="205702"/>
                  </a:cubicBezTo>
                  <a:cubicBezTo>
                    <a:pt x="342836" y="205524"/>
                    <a:pt x="343014" y="205435"/>
                    <a:pt x="343281" y="205346"/>
                  </a:cubicBezTo>
                  <a:cubicBezTo>
                    <a:pt x="343459" y="205258"/>
                    <a:pt x="343637" y="205169"/>
                    <a:pt x="343904" y="205080"/>
                  </a:cubicBezTo>
                  <a:cubicBezTo>
                    <a:pt x="344082" y="204902"/>
                    <a:pt x="344349" y="204813"/>
                    <a:pt x="344527" y="204724"/>
                  </a:cubicBezTo>
                  <a:cubicBezTo>
                    <a:pt x="344794" y="204636"/>
                    <a:pt x="344972" y="204636"/>
                    <a:pt x="345239" y="204547"/>
                  </a:cubicBezTo>
                  <a:cubicBezTo>
                    <a:pt x="345506" y="204458"/>
                    <a:pt x="345684" y="204369"/>
                    <a:pt x="345951" y="204280"/>
                  </a:cubicBezTo>
                  <a:cubicBezTo>
                    <a:pt x="346129" y="204280"/>
                    <a:pt x="346396" y="204191"/>
                    <a:pt x="346663" y="204102"/>
                  </a:cubicBezTo>
                  <a:cubicBezTo>
                    <a:pt x="346841" y="204102"/>
                    <a:pt x="347108" y="204013"/>
                    <a:pt x="347375" y="204013"/>
                  </a:cubicBezTo>
                  <a:cubicBezTo>
                    <a:pt x="347553" y="203925"/>
                    <a:pt x="347820" y="203925"/>
                    <a:pt x="348087" y="203925"/>
                  </a:cubicBezTo>
                  <a:cubicBezTo>
                    <a:pt x="348265" y="203836"/>
                    <a:pt x="348532" y="203836"/>
                    <a:pt x="348799" y="203836"/>
                  </a:cubicBezTo>
                  <a:cubicBezTo>
                    <a:pt x="349066" y="203836"/>
                    <a:pt x="349244" y="203747"/>
                    <a:pt x="349511" y="203747"/>
                  </a:cubicBezTo>
                  <a:cubicBezTo>
                    <a:pt x="349778" y="203747"/>
                    <a:pt x="350045" y="203747"/>
                    <a:pt x="350223" y="203747"/>
                  </a:cubicBezTo>
                  <a:cubicBezTo>
                    <a:pt x="350490" y="203747"/>
                    <a:pt x="350757" y="203836"/>
                    <a:pt x="351024" y="203836"/>
                  </a:cubicBezTo>
                  <a:cubicBezTo>
                    <a:pt x="351291" y="203836"/>
                    <a:pt x="351469" y="203836"/>
                    <a:pt x="351736" y="203925"/>
                  </a:cubicBezTo>
                  <a:cubicBezTo>
                    <a:pt x="352003" y="203925"/>
                    <a:pt x="352270" y="203925"/>
                    <a:pt x="352537" y="204013"/>
                  </a:cubicBezTo>
                  <a:cubicBezTo>
                    <a:pt x="352715" y="204013"/>
                    <a:pt x="352804" y="204013"/>
                    <a:pt x="352982" y="204102"/>
                  </a:cubicBezTo>
                  <a:cubicBezTo>
                    <a:pt x="353071" y="204102"/>
                    <a:pt x="353160" y="204102"/>
                    <a:pt x="353249" y="204191"/>
                  </a:cubicBezTo>
                  <a:cubicBezTo>
                    <a:pt x="353338" y="204191"/>
                    <a:pt x="353427" y="204191"/>
                    <a:pt x="353516" y="204191"/>
                  </a:cubicBezTo>
                  <a:lnTo>
                    <a:pt x="433707" y="224186"/>
                  </a:lnTo>
                  <a:cubicBezTo>
                    <a:pt x="450172" y="228274"/>
                    <a:pt x="466905" y="228896"/>
                    <a:pt x="483370" y="225963"/>
                  </a:cubicBezTo>
                  <a:cubicBezTo>
                    <a:pt x="524667" y="218587"/>
                    <a:pt x="558755" y="190239"/>
                    <a:pt x="573618" y="151849"/>
                  </a:cubicBezTo>
                  <a:close/>
                  <a:moveTo>
                    <a:pt x="85531" y="66"/>
                  </a:moveTo>
                  <a:cubicBezTo>
                    <a:pt x="85620" y="66"/>
                    <a:pt x="85709" y="66"/>
                    <a:pt x="85798" y="66"/>
                  </a:cubicBezTo>
                  <a:cubicBezTo>
                    <a:pt x="86154" y="-23"/>
                    <a:pt x="86599" y="-23"/>
                    <a:pt x="86955" y="66"/>
                  </a:cubicBezTo>
                  <a:cubicBezTo>
                    <a:pt x="87133" y="66"/>
                    <a:pt x="87222" y="66"/>
                    <a:pt x="87400" y="66"/>
                  </a:cubicBezTo>
                  <a:cubicBezTo>
                    <a:pt x="87756" y="66"/>
                    <a:pt x="88112" y="155"/>
                    <a:pt x="88468" y="155"/>
                  </a:cubicBezTo>
                  <a:cubicBezTo>
                    <a:pt x="88913" y="244"/>
                    <a:pt x="89447" y="332"/>
                    <a:pt x="89892" y="421"/>
                  </a:cubicBezTo>
                  <a:lnTo>
                    <a:pt x="596314" y="126789"/>
                  </a:lnTo>
                  <a:cubicBezTo>
                    <a:pt x="600141" y="127766"/>
                    <a:pt x="603434" y="130166"/>
                    <a:pt x="605481" y="133543"/>
                  </a:cubicBezTo>
                  <a:cubicBezTo>
                    <a:pt x="607528" y="136920"/>
                    <a:pt x="608062" y="141007"/>
                    <a:pt x="607172" y="144829"/>
                  </a:cubicBezTo>
                  <a:cubicBezTo>
                    <a:pt x="593733" y="198504"/>
                    <a:pt x="551546" y="240093"/>
                    <a:pt x="498233" y="253245"/>
                  </a:cubicBezTo>
                  <a:lnTo>
                    <a:pt x="483103" y="313585"/>
                  </a:lnTo>
                  <a:cubicBezTo>
                    <a:pt x="481412" y="320339"/>
                    <a:pt x="475360" y="324871"/>
                    <a:pt x="468685" y="324871"/>
                  </a:cubicBezTo>
                  <a:cubicBezTo>
                    <a:pt x="467439" y="324871"/>
                    <a:pt x="466282" y="324694"/>
                    <a:pt x="465036" y="324427"/>
                  </a:cubicBezTo>
                  <a:lnTo>
                    <a:pt x="333847" y="291724"/>
                  </a:lnTo>
                  <a:lnTo>
                    <a:pt x="209511" y="260710"/>
                  </a:lnTo>
                  <a:lnTo>
                    <a:pt x="209511" y="354464"/>
                  </a:lnTo>
                  <a:cubicBezTo>
                    <a:pt x="209511" y="373570"/>
                    <a:pt x="202658" y="392143"/>
                    <a:pt x="190286" y="406717"/>
                  </a:cubicBezTo>
                  <a:cubicBezTo>
                    <a:pt x="177915" y="421291"/>
                    <a:pt x="160738" y="431066"/>
                    <a:pt x="141780" y="434177"/>
                  </a:cubicBezTo>
                  <a:lnTo>
                    <a:pt x="29816" y="452750"/>
                  </a:lnTo>
                  <a:lnTo>
                    <a:pt x="29816" y="493894"/>
                  </a:lnTo>
                  <a:cubicBezTo>
                    <a:pt x="29816" y="502159"/>
                    <a:pt x="23141" y="508824"/>
                    <a:pt x="14952" y="508824"/>
                  </a:cubicBezTo>
                  <a:cubicBezTo>
                    <a:pt x="6675" y="508824"/>
                    <a:pt x="0" y="502159"/>
                    <a:pt x="0" y="493894"/>
                  </a:cubicBezTo>
                  <a:lnTo>
                    <a:pt x="0" y="440131"/>
                  </a:lnTo>
                  <a:lnTo>
                    <a:pt x="0" y="354464"/>
                  </a:lnTo>
                  <a:lnTo>
                    <a:pt x="0" y="300700"/>
                  </a:lnTo>
                  <a:cubicBezTo>
                    <a:pt x="0" y="292435"/>
                    <a:pt x="6675" y="285770"/>
                    <a:pt x="14952" y="285770"/>
                  </a:cubicBezTo>
                  <a:cubicBezTo>
                    <a:pt x="23141" y="285770"/>
                    <a:pt x="29816" y="292435"/>
                    <a:pt x="29816" y="300700"/>
                  </a:cubicBezTo>
                  <a:lnTo>
                    <a:pt x="29816" y="339534"/>
                  </a:lnTo>
                  <a:lnTo>
                    <a:pt x="120865" y="339534"/>
                  </a:lnTo>
                  <a:lnTo>
                    <a:pt x="120865" y="238582"/>
                  </a:lnTo>
                  <a:lnTo>
                    <a:pt x="35601" y="217343"/>
                  </a:lnTo>
                  <a:cubicBezTo>
                    <a:pt x="27680" y="215299"/>
                    <a:pt x="22785" y="207213"/>
                    <a:pt x="24743" y="199215"/>
                  </a:cubicBezTo>
                  <a:lnTo>
                    <a:pt x="71825" y="11352"/>
                  </a:lnTo>
                  <a:lnTo>
                    <a:pt x="71825" y="11263"/>
                  </a:lnTo>
                  <a:cubicBezTo>
                    <a:pt x="71825" y="11174"/>
                    <a:pt x="71914" y="11085"/>
                    <a:pt x="71914" y="10996"/>
                  </a:cubicBezTo>
                  <a:cubicBezTo>
                    <a:pt x="72003" y="10641"/>
                    <a:pt x="72092" y="10285"/>
                    <a:pt x="72270" y="9930"/>
                  </a:cubicBezTo>
                  <a:cubicBezTo>
                    <a:pt x="72359" y="9575"/>
                    <a:pt x="72537" y="9219"/>
                    <a:pt x="72626" y="8952"/>
                  </a:cubicBezTo>
                  <a:cubicBezTo>
                    <a:pt x="72715" y="8775"/>
                    <a:pt x="72715" y="8686"/>
                    <a:pt x="72804" y="8508"/>
                  </a:cubicBezTo>
                  <a:cubicBezTo>
                    <a:pt x="72982" y="8153"/>
                    <a:pt x="73160" y="7797"/>
                    <a:pt x="73338" y="7442"/>
                  </a:cubicBezTo>
                  <a:cubicBezTo>
                    <a:pt x="73427" y="7353"/>
                    <a:pt x="73427" y="7353"/>
                    <a:pt x="73516" y="7264"/>
                  </a:cubicBezTo>
                  <a:cubicBezTo>
                    <a:pt x="73694" y="6909"/>
                    <a:pt x="73961" y="6553"/>
                    <a:pt x="74228" y="6198"/>
                  </a:cubicBezTo>
                  <a:cubicBezTo>
                    <a:pt x="74228" y="6109"/>
                    <a:pt x="74228" y="6109"/>
                    <a:pt x="74317" y="6020"/>
                  </a:cubicBezTo>
                  <a:cubicBezTo>
                    <a:pt x="74495" y="5753"/>
                    <a:pt x="74762" y="5398"/>
                    <a:pt x="75029" y="5131"/>
                  </a:cubicBezTo>
                  <a:cubicBezTo>
                    <a:pt x="75118" y="5042"/>
                    <a:pt x="75207" y="4953"/>
                    <a:pt x="75207" y="4953"/>
                  </a:cubicBezTo>
                  <a:cubicBezTo>
                    <a:pt x="75474" y="4687"/>
                    <a:pt x="75741" y="4420"/>
                    <a:pt x="76008" y="4154"/>
                  </a:cubicBezTo>
                  <a:cubicBezTo>
                    <a:pt x="76097" y="4065"/>
                    <a:pt x="76186" y="3976"/>
                    <a:pt x="76275" y="3887"/>
                  </a:cubicBezTo>
                  <a:cubicBezTo>
                    <a:pt x="76542" y="3621"/>
                    <a:pt x="76809" y="3443"/>
                    <a:pt x="76987" y="3265"/>
                  </a:cubicBezTo>
                  <a:cubicBezTo>
                    <a:pt x="77165" y="3176"/>
                    <a:pt x="77254" y="2998"/>
                    <a:pt x="77432" y="2910"/>
                  </a:cubicBezTo>
                  <a:cubicBezTo>
                    <a:pt x="77699" y="2732"/>
                    <a:pt x="77966" y="2554"/>
                    <a:pt x="78233" y="2376"/>
                  </a:cubicBezTo>
                  <a:cubicBezTo>
                    <a:pt x="78322" y="2288"/>
                    <a:pt x="78500" y="2199"/>
                    <a:pt x="78589" y="2110"/>
                  </a:cubicBezTo>
                  <a:cubicBezTo>
                    <a:pt x="78767" y="2021"/>
                    <a:pt x="78945" y="1932"/>
                    <a:pt x="79123" y="1843"/>
                  </a:cubicBezTo>
                  <a:cubicBezTo>
                    <a:pt x="79390" y="1754"/>
                    <a:pt x="79657" y="1577"/>
                    <a:pt x="79835" y="1488"/>
                  </a:cubicBezTo>
                  <a:cubicBezTo>
                    <a:pt x="80102" y="1399"/>
                    <a:pt x="80280" y="1310"/>
                    <a:pt x="80547" y="1221"/>
                  </a:cubicBezTo>
                  <a:cubicBezTo>
                    <a:pt x="80725" y="1132"/>
                    <a:pt x="80992" y="955"/>
                    <a:pt x="81259" y="866"/>
                  </a:cubicBezTo>
                  <a:cubicBezTo>
                    <a:pt x="81437" y="866"/>
                    <a:pt x="81615" y="777"/>
                    <a:pt x="81793" y="688"/>
                  </a:cubicBezTo>
                  <a:cubicBezTo>
                    <a:pt x="82060" y="599"/>
                    <a:pt x="82327" y="510"/>
                    <a:pt x="82594" y="510"/>
                  </a:cubicBezTo>
                  <a:cubicBezTo>
                    <a:pt x="82772" y="421"/>
                    <a:pt x="82861" y="421"/>
                    <a:pt x="83039" y="421"/>
                  </a:cubicBezTo>
                  <a:cubicBezTo>
                    <a:pt x="83395" y="332"/>
                    <a:pt x="83751" y="244"/>
                    <a:pt x="84107" y="155"/>
                  </a:cubicBezTo>
                  <a:cubicBezTo>
                    <a:pt x="84196" y="155"/>
                    <a:pt x="84285" y="155"/>
                    <a:pt x="84374" y="155"/>
                  </a:cubicBezTo>
                  <a:cubicBezTo>
                    <a:pt x="84730" y="66"/>
                    <a:pt x="85086" y="66"/>
                    <a:pt x="85531" y="66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9">
              <a:extLst>
                <a:ext uri="{FF2B5EF4-FFF2-40B4-BE49-F238E27FC236}">
                  <a16:creationId xmlns:a16="http://schemas.microsoft.com/office/drawing/2014/main" xmlns="" id="{786F8CDF-7901-E04B-BA04-7B0DA20F4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7050" y="2853943"/>
              <a:ext cx="1344059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智慧城市</a:t>
              </a:r>
            </a:p>
          </p:txBody>
        </p:sp>
        <p:sp>
          <p:nvSpPr>
            <p:cNvPr id="28" name="cityscape_188382">
              <a:extLst>
                <a:ext uri="{FF2B5EF4-FFF2-40B4-BE49-F238E27FC236}">
                  <a16:creationId xmlns:a16="http://schemas.microsoft.com/office/drawing/2014/main" xmlns="" id="{EFC3278B-FB78-EF4E-860C-F6C94CB2C8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80580" y="1907353"/>
              <a:ext cx="854789" cy="760197"/>
            </a:xfrm>
            <a:custGeom>
              <a:avLst/>
              <a:gdLst>
                <a:gd name="connsiteX0" fmla="*/ 496217 w 607639"/>
                <a:gd name="connsiteY0" fmla="*/ 505602 h 606722"/>
                <a:gd name="connsiteX1" fmla="*/ 506378 w 607639"/>
                <a:gd name="connsiteY1" fmla="*/ 515731 h 606722"/>
                <a:gd name="connsiteX2" fmla="*/ 506378 w 607639"/>
                <a:gd name="connsiteY2" fmla="*/ 556159 h 606722"/>
                <a:gd name="connsiteX3" fmla="*/ 496217 w 607639"/>
                <a:gd name="connsiteY3" fmla="*/ 566288 h 606722"/>
                <a:gd name="connsiteX4" fmla="*/ 486055 w 607639"/>
                <a:gd name="connsiteY4" fmla="*/ 556159 h 606722"/>
                <a:gd name="connsiteX5" fmla="*/ 486055 w 607639"/>
                <a:gd name="connsiteY5" fmla="*/ 515731 h 606722"/>
                <a:gd name="connsiteX6" fmla="*/ 496217 w 607639"/>
                <a:gd name="connsiteY6" fmla="*/ 505602 h 606722"/>
                <a:gd name="connsiteX7" fmla="*/ 415208 w 607639"/>
                <a:gd name="connsiteY7" fmla="*/ 505602 h 606722"/>
                <a:gd name="connsiteX8" fmla="*/ 425369 w 607639"/>
                <a:gd name="connsiteY8" fmla="*/ 515731 h 606722"/>
                <a:gd name="connsiteX9" fmla="*/ 425369 w 607639"/>
                <a:gd name="connsiteY9" fmla="*/ 556159 h 606722"/>
                <a:gd name="connsiteX10" fmla="*/ 415208 w 607639"/>
                <a:gd name="connsiteY10" fmla="*/ 566288 h 606722"/>
                <a:gd name="connsiteX11" fmla="*/ 405046 w 607639"/>
                <a:gd name="connsiteY11" fmla="*/ 556159 h 606722"/>
                <a:gd name="connsiteX12" fmla="*/ 405046 w 607639"/>
                <a:gd name="connsiteY12" fmla="*/ 515731 h 606722"/>
                <a:gd name="connsiteX13" fmla="*/ 415208 w 607639"/>
                <a:gd name="connsiteY13" fmla="*/ 505602 h 606722"/>
                <a:gd name="connsiteX14" fmla="*/ 374703 w 607639"/>
                <a:gd name="connsiteY14" fmla="*/ 505602 h 606722"/>
                <a:gd name="connsiteX15" fmla="*/ 384864 w 607639"/>
                <a:gd name="connsiteY15" fmla="*/ 515731 h 606722"/>
                <a:gd name="connsiteX16" fmla="*/ 384864 w 607639"/>
                <a:gd name="connsiteY16" fmla="*/ 556159 h 606722"/>
                <a:gd name="connsiteX17" fmla="*/ 374703 w 607639"/>
                <a:gd name="connsiteY17" fmla="*/ 566288 h 606722"/>
                <a:gd name="connsiteX18" fmla="*/ 364541 w 607639"/>
                <a:gd name="connsiteY18" fmla="*/ 556159 h 606722"/>
                <a:gd name="connsiteX19" fmla="*/ 364541 w 607639"/>
                <a:gd name="connsiteY19" fmla="*/ 515731 h 606722"/>
                <a:gd name="connsiteX20" fmla="*/ 374703 w 607639"/>
                <a:gd name="connsiteY20" fmla="*/ 505602 h 606722"/>
                <a:gd name="connsiteX21" fmla="*/ 212640 w 607639"/>
                <a:gd name="connsiteY21" fmla="*/ 505602 h 606722"/>
                <a:gd name="connsiteX22" fmla="*/ 222775 w 607639"/>
                <a:gd name="connsiteY22" fmla="*/ 515731 h 606722"/>
                <a:gd name="connsiteX23" fmla="*/ 222775 w 607639"/>
                <a:gd name="connsiteY23" fmla="*/ 556159 h 606722"/>
                <a:gd name="connsiteX24" fmla="*/ 212640 w 607639"/>
                <a:gd name="connsiteY24" fmla="*/ 566288 h 606722"/>
                <a:gd name="connsiteX25" fmla="*/ 202593 w 607639"/>
                <a:gd name="connsiteY25" fmla="*/ 556159 h 606722"/>
                <a:gd name="connsiteX26" fmla="*/ 202593 w 607639"/>
                <a:gd name="connsiteY26" fmla="*/ 515731 h 606722"/>
                <a:gd name="connsiteX27" fmla="*/ 212640 w 607639"/>
                <a:gd name="connsiteY27" fmla="*/ 505602 h 606722"/>
                <a:gd name="connsiteX28" fmla="*/ 131640 w 607639"/>
                <a:gd name="connsiteY28" fmla="*/ 505602 h 606722"/>
                <a:gd name="connsiteX29" fmla="*/ 141766 w 607639"/>
                <a:gd name="connsiteY29" fmla="*/ 515731 h 606722"/>
                <a:gd name="connsiteX30" fmla="*/ 141766 w 607639"/>
                <a:gd name="connsiteY30" fmla="*/ 556159 h 606722"/>
                <a:gd name="connsiteX31" fmla="*/ 131640 w 607639"/>
                <a:gd name="connsiteY31" fmla="*/ 566288 h 606722"/>
                <a:gd name="connsiteX32" fmla="*/ 121514 w 607639"/>
                <a:gd name="connsiteY32" fmla="*/ 556159 h 606722"/>
                <a:gd name="connsiteX33" fmla="*/ 121514 w 607639"/>
                <a:gd name="connsiteY33" fmla="*/ 515731 h 606722"/>
                <a:gd name="connsiteX34" fmla="*/ 131640 w 607639"/>
                <a:gd name="connsiteY34" fmla="*/ 505602 h 606722"/>
                <a:gd name="connsiteX35" fmla="*/ 91135 w 607639"/>
                <a:gd name="connsiteY35" fmla="*/ 505602 h 606722"/>
                <a:gd name="connsiteX36" fmla="*/ 101261 w 607639"/>
                <a:gd name="connsiteY36" fmla="*/ 515731 h 606722"/>
                <a:gd name="connsiteX37" fmla="*/ 101261 w 607639"/>
                <a:gd name="connsiteY37" fmla="*/ 556159 h 606722"/>
                <a:gd name="connsiteX38" fmla="*/ 91135 w 607639"/>
                <a:gd name="connsiteY38" fmla="*/ 566288 h 606722"/>
                <a:gd name="connsiteX39" fmla="*/ 81009 w 607639"/>
                <a:gd name="connsiteY39" fmla="*/ 556159 h 606722"/>
                <a:gd name="connsiteX40" fmla="*/ 81009 w 607639"/>
                <a:gd name="connsiteY40" fmla="*/ 515731 h 606722"/>
                <a:gd name="connsiteX41" fmla="*/ 91135 w 607639"/>
                <a:gd name="connsiteY41" fmla="*/ 505602 h 606722"/>
                <a:gd name="connsiteX42" fmla="*/ 567142 w 607639"/>
                <a:gd name="connsiteY42" fmla="*/ 465165 h 606722"/>
                <a:gd name="connsiteX43" fmla="*/ 546849 w 607639"/>
                <a:gd name="connsiteY43" fmla="*/ 485336 h 606722"/>
                <a:gd name="connsiteX44" fmla="*/ 567142 w 607639"/>
                <a:gd name="connsiteY44" fmla="*/ 505597 h 606722"/>
                <a:gd name="connsiteX45" fmla="*/ 587346 w 607639"/>
                <a:gd name="connsiteY45" fmla="*/ 485336 h 606722"/>
                <a:gd name="connsiteX46" fmla="*/ 567142 w 607639"/>
                <a:gd name="connsiteY46" fmla="*/ 465165 h 606722"/>
                <a:gd name="connsiteX47" fmla="*/ 293718 w 607639"/>
                <a:gd name="connsiteY47" fmla="*/ 465165 h 606722"/>
                <a:gd name="connsiteX48" fmla="*/ 263278 w 607639"/>
                <a:gd name="connsiteY48" fmla="*/ 495467 h 606722"/>
                <a:gd name="connsiteX49" fmla="*/ 293718 w 607639"/>
                <a:gd name="connsiteY49" fmla="*/ 525769 h 606722"/>
                <a:gd name="connsiteX50" fmla="*/ 324068 w 607639"/>
                <a:gd name="connsiteY50" fmla="*/ 495467 h 606722"/>
                <a:gd name="connsiteX51" fmla="*/ 293718 w 607639"/>
                <a:gd name="connsiteY51" fmla="*/ 465165 h 606722"/>
                <a:gd name="connsiteX52" fmla="*/ 496217 w 607639"/>
                <a:gd name="connsiteY52" fmla="*/ 444915 h 606722"/>
                <a:gd name="connsiteX53" fmla="*/ 506378 w 607639"/>
                <a:gd name="connsiteY53" fmla="*/ 455046 h 606722"/>
                <a:gd name="connsiteX54" fmla="*/ 506378 w 607639"/>
                <a:gd name="connsiteY54" fmla="*/ 475307 h 606722"/>
                <a:gd name="connsiteX55" fmla="*/ 496217 w 607639"/>
                <a:gd name="connsiteY55" fmla="*/ 485349 h 606722"/>
                <a:gd name="connsiteX56" fmla="*/ 486055 w 607639"/>
                <a:gd name="connsiteY56" fmla="*/ 475307 h 606722"/>
                <a:gd name="connsiteX57" fmla="*/ 486055 w 607639"/>
                <a:gd name="connsiteY57" fmla="*/ 455046 h 606722"/>
                <a:gd name="connsiteX58" fmla="*/ 496217 w 607639"/>
                <a:gd name="connsiteY58" fmla="*/ 444915 h 606722"/>
                <a:gd name="connsiteX59" fmla="*/ 415208 w 607639"/>
                <a:gd name="connsiteY59" fmla="*/ 444915 h 606722"/>
                <a:gd name="connsiteX60" fmla="*/ 425369 w 607639"/>
                <a:gd name="connsiteY60" fmla="*/ 455046 h 606722"/>
                <a:gd name="connsiteX61" fmla="*/ 425369 w 607639"/>
                <a:gd name="connsiteY61" fmla="*/ 475307 h 606722"/>
                <a:gd name="connsiteX62" fmla="*/ 415208 w 607639"/>
                <a:gd name="connsiteY62" fmla="*/ 485349 h 606722"/>
                <a:gd name="connsiteX63" fmla="*/ 405046 w 607639"/>
                <a:gd name="connsiteY63" fmla="*/ 475307 h 606722"/>
                <a:gd name="connsiteX64" fmla="*/ 405046 w 607639"/>
                <a:gd name="connsiteY64" fmla="*/ 455046 h 606722"/>
                <a:gd name="connsiteX65" fmla="*/ 415208 w 607639"/>
                <a:gd name="connsiteY65" fmla="*/ 444915 h 606722"/>
                <a:gd name="connsiteX66" fmla="*/ 374703 w 607639"/>
                <a:gd name="connsiteY66" fmla="*/ 444915 h 606722"/>
                <a:gd name="connsiteX67" fmla="*/ 384864 w 607639"/>
                <a:gd name="connsiteY67" fmla="*/ 455046 h 606722"/>
                <a:gd name="connsiteX68" fmla="*/ 384864 w 607639"/>
                <a:gd name="connsiteY68" fmla="*/ 475307 h 606722"/>
                <a:gd name="connsiteX69" fmla="*/ 374703 w 607639"/>
                <a:gd name="connsiteY69" fmla="*/ 485349 h 606722"/>
                <a:gd name="connsiteX70" fmla="*/ 364541 w 607639"/>
                <a:gd name="connsiteY70" fmla="*/ 475307 h 606722"/>
                <a:gd name="connsiteX71" fmla="*/ 364541 w 607639"/>
                <a:gd name="connsiteY71" fmla="*/ 455046 h 606722"/>
                <a:gd name="connsiteX72" fmla="*/ 374703 w 607639"/>
                <a:gd name="connsiteY72" fmla="*/ 444915 h 606722"/>
                <a:gd name="connsiteX73" fmla="*/ 212640 w 607639"/>
                <a:gd name="connsiteY73" fmla="*/ 444915 h 606722"/>
                <a:gd name="connsiteX74" fmla="*/ 222775 w 607639"/>
                <a:gd name="connsiteY74" fmla="*/ 455046 h 606722"/>
                <a:gd name="connsiteX75" fmla="*/ 222775 w 607639"/>
                <a:gd name="connsiteY75" fmla="*/ 475307 h 606722"/>
                <a:gd name="connsiteX76" fmla="*/ 212640 w 607639"/>
                <a:gd name="connsiteY76" fmla="*/ 485349 h 606722"/>
                <a:gd name="connsiteX77" fmla="*/ 202593 w 607639"/>
                <a:gd name="connsiteY77" fmla="*/ 475307 h 606722"/>
                <a:gd name="connsiteX78" fmla="*/ 202593 w 607639"/>
                <a:gd name="connsiteY78" fmla="*/ 455046 h 606722"/>
                <a:gd name="connsiteX79" fmla="*/ 212640 w 607639"/>
                <a:gd name="connsiteY79" fmla="*/ 444915 h 606722"/>
                <a:gd name="connsiteX80" fmla="*/ 131640 w 607639"/>
                <a:gd name="connsiteY80" fmla="*/ 444915 h 606722"/>
                <a:gd name="connsiteX81" fmla="*/ 141766 w 607639"/>
                <a:gd name="connsiteY81" fmla="*/ 455046 h 606722"/>
                <a:gd name="connsiteX82" fmla="*/ 141766 w 607639"/>
                <a:gd name="connsiteY82" fmla="*/ 475307 h 606722"/>
                <a:gd name="connsiteX83" fmla="*/ 131640 w 607639"/>
                <a:gd name="connsiteY83" fmla="*/ 485349 h 606722"/>
                <a:gd name="connsiteX84" fmla="*/ 121514 w 607639"/>
                <a:gd name="connsiteY84" fmla="*/ 475307 h 606722"/>
                <a:gd name="connsiteX85" fmla="*/ 121514 w 607639"/>
                <a:gd name="connsiteY85" fmla="*/ 455046 h 606722"/>
                <a:gd name="connsiteX86" fmla="*/ 131640 w 607639"/>
                <a:gd name="connsiteY86" fmla="*/ 444915 h 606722"/>
                <a:gd name="connsiteX87" fmla="*/ 50644 w 607639"/>
                <a:gd name="connsiteY87" fmla="*/ 404472 h 606722"/>
                <a:gd name="connsiteX88" fmla="*/ 20293 w 607639"/>
                <a:gd name="connsiteY88" fmla="*/ 434774 h 606722"/>
                <a:gd name="connsiteX89" fmla="*/ 50644 w 607639"/>
                <a:gd name="connsiteY89" fmla="*/ 465165 h 606722"/>
                <a:gd name="connsiteX90" fmla="*/ 80995 w 607639"/>
                <a:gd name="connsiteY90" fmla="*/ 434774 h 606722"/>
                <a:gd name="connsiteX91" fmla="*/ 50644 w 607639"/>
                <a:gd name="connsiteY91" fmla="*/ 404472 h 606722"/>
                <a:gd name="connsiteX92" fmla="*/ 536685 w 607639"/>
                <a:gd name="connsiteY92" fmla="*/ 384300 h 606722"/>
                <a:gd name="connsiteX93" fmla="*/ 546811 w 607639"/>
                <a:gd name="connsiteY93" fmla="*/ 394342 h 606722"/>
                <a:gd name="connsiteX94" fmla="*/ 546811 w 607639"/>
                <a:gd name="connsiteY94" fmla="*/ 414603 h 606722"/>
                <a:gd name="connsiteX95" fmla="*/ 536685 w 607639"/>
                <a:gd name="connsiteY95" fmla="*/ 424734 h 606722"/>
                <a:gd name="connsiteX96" fmla="*/ 526559 w 607639"/>
                <a:gd name="connsiteY96" fmla="*/ 414603 h 606722"/>
                <a:gd name="connsiteX97" fmla="*/ 526559 w 607639"/>
                <a:gd name="connsiteY97" fmla="*/ 394342 h 606722"/>
                <a:gd name="connsiteX98" fmla="*/ 536685 w 607639"/>
                <a:gd name="connsiteY98" fmla="*/ 384300 h 606722"/>
                <a:gd name="connsiteX99" fmla="*/ 496217 w 607639"/>
                <a:gd name="connsiteY99" fmla="*/ 384300 h 606722"/>
                <a:gd name="connsiteX100" fmla="*/ 506378 w 607639"/>
                <a:gd name="connsiteY100" fmla="*/ 394342 h 606722"/>
                <a:gd name="connsiteX101" fmla="*/ 506378 w 607639"/>
                <a:gd name="connsiteY101" fmla="*/ 414603 h 606722"/>
                <a:gd name="connsiteX102" fmla="*/ 496217 w 607639"/>
                <a:gd name="connsiteY102" fmla="*/ 424734 h 606722"/>
                <a:gd name="connsiteX103" fmla="*/ 486055 w 607639"/>
                <a:gd name="connsiteY103" fmla="*/ 414603 h 606722"/>
                <a:gd name="connsiteX104" fmla="*/ 486055 w 607639"/>
                <a:gd name="connsiteY104" fmla="*/ 394342 h 606722"/>
                <a:gd name="connsiteX105" fmla="*/ 496217 w 607639"/>
                <a:gd name="connsiteY105" fmla="*/ 384300 h 606722"/>
                <a:gd name="connsiteX106" fmla="*/ 415208 w 607639"/>
                <a:gd name="connsiteY106" fmla="*/ 384300 h 606722"/>
                <a:gd name="connsiteX107" fmla="*/ 425369 w 607639"/>
                <a:gd name="connsiteY107" fmla="*/ 394342 h 606722"/>
                <a:gd name="connsiteX108" fmla="*/ 425369 w 607639"/>
                <a:gd name="connsiteY108" fmla="*/ 414603 h 606722"/>
                <a:gd name="connsiteX109" fmla="*/ 415208 w 607639"/>
                <a:gd name="connsiteY109" fmla="*/ 424734 h 606722"/>
                <a:gd name="connsiteX110" fmla="*/ 405046 w 607639"/>
                <a:gd name="connsiteY110" fmla="*/ 414603 h 606722"/>
                <a:gd name="connsiteX111" fmla="*/ 405046 w 607639"/>
                <a:gd name="connsiteY111" fmla="*/ 394342 h 606722"/>
                <a:gd name="connsiteX112" fmla="*/ 415208 w 607639"/>
                <a:gd name="connsiteY112" fmla="*/ 384300 h 606722"/>
                <a:gd name="connsiteX113" fmla="*/ 374703 w 607639"/>
                <a:gd name="connsiteY113" fmla="*/ 384300 h 606722"/>
                <a:gd name="connsiteX114" fmla="*/ 384864 w 607639"/>
                <a:gd name="connsiteY114" fmla="*/ 394342 h 606722"/>
                <a:gd name="connsiteX115" fmla="*/ 384864 w 607639"/>
                <a:gd name="connsiteY115" fmla="*/ 414603 h 606722"/>
                <a:gd name="connsiteX116" fmla="*/ 374703 w 607639"/>
                <a:gd name="connsiteY116" fmla="*/ 424734 h 606722"/>
                <a:gd name="connsiteX117" fmla="*/ 364541 w 607639"/>
                <a:gd name="connsiteY117" fmla="*/ 414603 h 606722"/>
                <a:gd name="connsiteX118" fmla="*/ 364541 w 607639"/>
                <a:gd name="connsiteY118" fmla="*/ 394342 h 606722"/>
                <a:gd name="connsiteX119" fmla="*/ 374703 w 607639"/>
                <a:gd name="connsiteY119" fmla="*/ 384300 h 606722"/>
                <a:gd name="connsiteX120" fmla="*/ 334207 w 607639"/>
                <a:gd name="connsiteY120" fmla="*/ 384300 h 606722"/>
                <a:gd name="connsiteX121" fmla="*/ 344288 w 607639"/>
                <a:gd name="connsiteY121" fmla="*/ 394342 h 606722"/>
                <a:gd name="connsiteX122" fmla="*/ 344288 w 607639"/>
                <a:gd name="connsiteY122" fmla="*/ 414603 h 606722"/>
                <a:gd name="connsiteX123" fmla="*/ 334207 w 607639"/>
                <a:gd name="connsiteY123" fmla="*/ 424734 h 606722"/>
                <a:gd name="connsiteX124" fmla="*/ 324036 w 607639"/>
                <a:gd name="connsiteY124" fmla="*/ 414603 h 606722"/>
                <a:gd name="connsiteX125" fmla="*/ 324036 w 607639"/>
                <a:gd name="connsiteY125" fmla="*/ 394342 h 606722"/>
                <a:gd name="connsiteX126" fmla="*/ 334207 w 607639"/>
                <a:gd name="connsiteY126" fmla="*/ 384300 h 606722"/>
                <a:gd name="connsiteX127" fmla="*/ 253145 w 607639"/>
                <a:gd name="connsiteY127" fmla="*/ 384300 h 606722"/>
                <a:gd name="connsiteX128" fmla="*/ 263280 w 607639"/>
                <a:gd name="connsiteY128" fmla="*/ 394342 h 606722"/>
                <a:gd name="connsiteX129" fmla="*/ 263280 w 607639"/>
                <a:gd name="connsiteY129" fmla="*/ 414603 h 606722"/>
                <a:gd name="connsiteX130" fmla="*/ 253145 w 607639"/>
                <a:gd name="connsiteY130" fmla="*/ 424734 h 606722"/>
                <a:gd name="connsiteX131" fmla="*/ 243098 w 607639"/>
                <a:gd name="connsiteY131" fmla="*/ 414603 h 606722"/>
                <a:gd name="connsiteX132" fmla="*/ 243098 w 607639"/>
                <a:gd name="connsiteY132" fmla="*/ 394342 h 606722"/>
                <a:gd name="connsiteX133" fmla="*/ 253145 w 607639"/>
                <a:gd name="connsiteY133" fmla="*/ 384300 h 606722"/>
                <a:gd name="connsiteX134" fmla="*/ 212640 w 607639"/>
                <a:gd name="connsiteY134" fmla="*/ 384300 h 606722"/>
                <a:gd name="connsiteX135" fmla="*/ 222775 w 607639"/>
                <a:gd name="connsiteY135" fmla="*/ 394342 h 606722"/>
                <a:gd name="connsiteX136" fmla="*/ 222775 w 607639"/>
                <a:gd name="connsiteY136" fmla="*/ 414603 h 606722"/>
                <a:gd name="connsiteX137" fmla="*/ 212640 w 607639"/>
                <a:gd name="connsiteY137" fmla="*/ 424734 h 606722"/>
                <a:gd name="connsiteX138" fmla="*/ 202593 w 607639"/>
                <a:gd name="connsiteY138" fmla="*/ 414603 h 606722"/>
                <a:gd name="connsiteX139" fmla="*/ 202593 w 607639"/>
                <a:gd name="connsiteY139" fmla="*/ 394342 h 606722"/>
                <a:gd name="connsiteX140" fmla="*/ 212640 w 607639"/>
                <a:gd name="connsiteY140" fmla="*/ 384300 h 606722"/>
                <a:gd name="connsiteX141" fmla="*/ 131640 w 607639"/>
                <a:gd name="connsiteY141" fmla="*/ 384300 h 606722"/>
                <a:gd name="connsiteX142" fmla="*/ 141766 w 607639"/>
                <a:gd name="connsiteY142" fmla="*/ 394342 h 606722"/>
                <a:gd name="connsiteX143" fmla="*/ 141766 w 607639"/>
                <a:gd name="connsiteY143" fmla="*/ 414603 h 606722"/>
                <a:gd name="connsiteX144" fmla="*/ 131640 w 607639"/>
                <a:gd name="connsiteY144" fmla="*/ 424734 h 606722"/>
                <a:gd name="connsiteX145" fmla="*/ 121514 w 607639"/>
                <a:gd name="connsiteY145" fmla="*/ 414603 h 606722"/>
                <a:gd name="connsiteX146" fmla="*/ 121514 w 607639"/>
                <a:gd name="connsiteY146" fmla="*/ 394342 h 606722"/>
                <a:gd name="connsiteX147" fmla="*/ 131640 w 607639"/>
                <a:gd name="connsiteY147" fmla="*/ 384300 h 606722"/>
                <a:gd name="connsiteX148" fmla="*/ 50644 w 607639"/>
                <a:gd name="connsiteY148" fmla="*/ 384300 h 606722"/>
                <a:gd name="connsiteX149" fmla="*/ 101288 w 607639"/>
                <a:gd name="connsiteY149" fmla="*/ 434774 h 606722"/>
                <a:gd name="connsiteX150" fmla="*/ 60790 w 607639"/>
                <a:gd name="connsiteY150" fmla="*/ 484359 h 606722"/>
                <a:gd name="connsiteX151" fmla="*/ 60790 w 607639"/>
                <a:gd name="connsiteY151" fmla="*/ 586461 h 606722"/>
                <a:gd name="connsiteX152" fmla="*/ 283571 w 607639"/>
                <a:gd name="connsiteY152" fmla="*/ 586461 h 606722"/>
                <a:gd name="connsiteX153" fmla="*/ 283571 w 607639"/>
                <a:gd name="connsiteY153" fmla="*/ 545052 h 606722"/>
                <a:gd name="connsiteX154" fmla="*/ 243074 w 607639"/>
                <a:gd name="connsiteY154" fmla="*/ 495467 h 606722"/>
                <a:gd name="connsiteX155" fmla="*/ 293718 w 607639"/>
                <a:gd name="connsiteY155" fmla="*/ 444904 h 606722"/>
                <a:gd name="connsiteX156" fmla="*/ 344273 w 607639"/>
                <a:gd name="connsiteY156" fmla="*/ 495467 h 606722"/>
                <a:gd name="connsiteX157" fmla="*/ 303775 w 607639"/>
                <a:gd name="connsiteY157" fmla="*/ 545052 h 606722"/>
                <a:gd name="connsiteX158" fmla="*/ 303775 w 607639"/>
                <a:gd name="connsiteY158" fmla="*/ 586461 h 606722"/>
                <a:gd name="connsiteX159" fmla="*/ 556995 w 607639"/>
                <a:gd name="connsiteY159" fmla="*/ 586461 h 606722"/>
                <a:gd name="connsiteX160" fmla="*/ 556995 w 607639"/>
                <a:gd name="connsiteY160" fmla="*/ 524347 h 606722"/>
                <a:gd name="connsiteX161" fmla="*/ 526555 w 607639"/>
                <a:gd name="connsiteY161" fmla="*/ 485336 h 606722"/>
                <a:gd name="connsiteX162" fmla="*/ 567142 w 607639"/>
                <a:gd name="connsiteY162" fmla="*/ 444904 h 606722"/>
                <a:gd name="connsiteX163" fmla="*/ 607639 w 607639"/>
                <a:gd name="connsiteY163" fmla="*/ 485336 h 606722"/>
                <a:gd name="connsiteX164" fmla="*/ 577199 w 607639"/>
                <a:gd name="connsiteY164" fmla="*/ 524347 h 606722"/>
                <a:gd name="connsiteX165" fmla="*/ 577199 w 607639"/>
                <a:gd name="connsiteY165" fmla="*/ 586461 h 606722"/>
                <a:gd name="connsiteX166" fmla="*/ 597493 w 607639"/>
                <a:gd name="connsiteY166" fmla="*/ 586461 h 606722"/>
                <a:gd name="connsiteX167" fmla="*/ 607639 w 607639"/>
                <a:gd name="connsiteY167" fmla="*/ 596592 h 606722"/>
                <a:gd name="connsiteX168" fmla="*/ 597493 w 607639"/>
                <a:gd name="connsiteY168" fmla="*/ 606722 h 606722"/>
                <a:gd name="connsiteX169" fmla="*/ 10146 w 607639"/>
                <a:gd name="connsiteY169" fmla="*/ 606722 h 606722"/>
                <a:gd name="connsiteX170" fmla="*/ 0 w 607639"/>
                <a:gd name="connsiteY170" fmla="*/ 596592 h 606722"/>
                <a:gd name="connsiteX171" fmla="*/ 10146 w 607639"/>
                <a:gd name="connsiteY171" fmla="*/ 586461 h 606722"/>
                <a:gd name="connsiteX172" fmla="*/ 40497 w 607639"/>
                <a:gd name="connsiteY172" fmla="*/ 586461 h 606722"/>
                <a:gd name="connsiteX173" fmla="*/ 40497 w 607639"/>
                <a:gd name="connsiteY173" fmla="*/ 484359 h 606722"/>
                <a:gd name="connsiteX174" fmla="*/ 0 w 607639"/>
                <a:gd name="connsiteY174" fmla="*/ 434774 h 606722"/>
                <a:gd name="connsiteX175" fmla="*/ 50644 w 607639"/>
                <a:gd name="connsiteY175" fmla="*/ 384300 h 606722"/>
                <a:gd name="connsiteX176" fmla="*/ 536685 w 607639"/>
                <a:gd name="connsiteY176" fmla="*/ 323613 h 606722"/>
                <a:gd name="connsiteX177" fmla="*/ 546811 w 607639"/>
                <a:gd name="connsiteY177" fmla="*/ 333744 h 606722"/>
                <a:gd name="connsiteX178" fmla="*/ 546811 w 607639"/>
                <a:gd name="connsiteY178" fmla="*/ 353916 h 606722"/>
                <a:gd name="connsiteX179" fmla="*/ 536685 w 607639"/>
                <a:gd name="connsiteY179" fmla="*/ 364047 h 606722"/>
                <a:gd name="connsiteX180" fmla="*/ 526559 w 607639"/>
                <a:gd name="connsiteY180" fmla="*/ 353916 h 606722"/>
                <a:gd name="connsiteX181" fmla="*/ 526559 w 607639"/>
                <a:gd name="connsiteY181" fmla="*/ 333744 h 606722"/>
                <a:gd name="connsiteX182" fmla="*/ 536685 w 607639"/>
                <a:gd name="connsiteY182" fmla="*/ 323613 h 606722"/>
                <a:gd name="connsiteX183" fmla="*/ 496217 w 607639"/>
                <a:gd name="connsiteY183" fmla="*/ 323613 h 606722"/>
                <a:gd name="connsiteX184" fmla="*/ 506378 w 607639"/>
                <a:gd name="connsiteY184" fmla="*/ 333744 h 606722"/>
                <a:gd name="connsiteX185" fmla="*/ 506378 w 607639"/>
                <a:gd name="connsiteY185" fmla="*/ 353916 h 606722"/>
                <a:gd name="connsiteX186" fmla="*/ 496217 w 607639"/>
                <a:gd name="connsiteY186" fmla="*/ 364047 h 606722"/>
                <a:gd name="connsiteX187" fmla="*/ 486055 w 607639"/>
                <a:gd name="connsiteY187" fmla="*/ 353916 h 606722"/>
                <a:gd name="connsiteX188" fmla="*/ 486055 w 607639"/>
                <a:gd name="connsiteY188" fmla="*/ 333744 h 606722"/>
                <a:gd name="connsiteX189" fmla="*/ 496217 w 607639"/>
                <a:gd name="connsiteY189" fmla="*/ 323613 h 606722"/>
                <a:gd name="connsiteX190" fmla="*/ 415208 w 607639"/>
                <a:gd name="connsiteY190" fmla="*/ 323613 h 606722"/>
                <a:gd name="connsiteX191" fmla="*/ 425369 w 607639"/>
                <a:gd name="connsiteY191" fmla="*/ 333744 h 606722"/>
                <a:gd name="connsiteX192" fmla="*/ 425369 w 607639"/>
                <a:gd name="connsiteY192" fmla="*/ 353916 h 606722"/>
                <a:gd name="connsiteX193" fmla="*/ 415208 w 607639"/>
                <a:gd name="connsiteY193" fmla="*/ 364047 h 606722"/>
                <a:gd name="connsiteX194" fmla="*/ 405046 w 607639"/>
                <a:gd name="connsiteY194" fmla="*/ 353916 h 606722"/>
                <a:gd name="connsiteX195" fmla="*/ 405046 w 607639"/>
                <a:gd name="connsiteY195" fmla="*/ 333744 h 606722"/>
                <a:gd name="connsiteX196" fmla="*/ 415208 w 607639"/>
                <a:gd name="connsiteY196" fmla="*/ 323613 h 606722"/>
                <a:gd name="connsiteX197" fmla="*/ 374703 w 607639"/>
                <a:gd name="connsiteY197" fmla="*/ 323613 h 606722"/>
                <a:gd name="connsiteX198" fmla="*/ 384864 w 607639"/>
                <a:gd name="connsiteY198" fmla="*/ 333744 h 606722"/>
                <a:gd name="connsiteX199" fmla="*/ 384864 w 607639"/>
                <a:gd name="connsiteY199" fmla="*/ 353916 h 606722"/>
                <a:gd name="connsiteX200" fmla="*/ 374703 w 607639"/>
                <a:gd name="connsiteY200" fmla="*/ 364047 h 606722"/>
                <a:gd name="connsiteX201" fmla="*/ 364541 w 607639"/>
                <a:gd name="connsiteY201" fmla="*/ 353916 h 606722"/>
                <a:gd name="connsiteX202" fmla="*/ 364541 w 607639"/>
                <a:gd name="connsiteY202" fmla="*/ 333744 h 606722"/>
                <a:gd name="connsiteX203" fmla="*/ 374703 w 607639"/>
                <a:gd name="connsiteY203" fmla="*/ 323613 h 606722"/>
                <a:gd name="connsiteX204" fmla="*/ 334207 w 607639"/>
                <a:gd name="connsiteY204" fmla="*/ 323613 h 606722"/>
                <a:gd name="connsiteX205" fmla="*/ 344288 w 607639"/>
                <a:gd name="connsiteY205" fmla="*/ 333744 h 606722"/>
                <a:gd name="connsiteX206" fmla="*/ 344288 w 607639"/>
                <a:gd name="connsiteY206" fmla="*/ 353916 h 606722"/>
                <a:gd name="connsiteX207" fmla="*/ 334207 w 607639"/>
                <a:gd name="connsiteY207" fmla="*/ 364047 h 606722"/>
                <a:gd name="connsiteX208" fmla="*/ 324036 w 607639"/>
                <a:gd name="connsiteY208" fmla="*/ 353916 h 606722"/>
                <a:gd name="connsiteX209" fmla="*/ 324036 w 607639"/>
                <a:gd name="connsiteY209" fmla="*/ 333744 h 606722"/>
                <a:gd name="connsiteX210" fmla="*/ 334207 w 607639"/>
                <a:gd name="connsiteY210" fmla="*/ 323613 h 606722"/>
                <a:gd name="connsiteX211" fmla="*/ 253145 w 607639"/>
                <a:gd name="connsiteY211" fmla="*/ 323613 h 606722"/>
                <a:gd name="connsiteX212" fmla="*/ 263280 w 607639"/>
                <a:gd name="connsiteY212" fmla="*/ 333744 h 606722"/>
                <a:gd name="connsiteX213" fmla="*/ 263280 w 607639"/>
                <a:gd name="connsiteY213" fmla="*/ 353916 h 606722"/>
                <a:gd name="connsiteX214" fmla="*/ 253145 w 607639"/>
                <a:gd name="connsiteY214" fmla="*/ 364047 h 606722"/>
                <a:gd name="connsiteX215" fmla="*/ 243098 w 607639"/>
                <a:gd name="connsiteY215" fmla="*/ 353916 h 606722"/>
                <a:gd name="connsiteX216" fmla="*/ 243098 w 607639"/>
                <a:gd name="connsiteY216" fmla="*/ 333744 h 606722"/>
                <a:gd name="connsiteX217" fmla="*/ 253145 w 607639"/>
                <a:gd name="connsiteY217" fmla="*/ 323613 h 606722"/>
                <a:gd name="connsiteX218" fmla="*/ 212640 w 607639"/>
                <a:gd name="connsiteY218" fmla="*/ 323613 h 606722"/>
                <a:gd name="connsiteX219" fmla="*/ 222775 w 607639"/>
                <a:gd name="connsiteY219" fmla="*/ 333744 h 606722"/>
                <a:gd name="connsiteX220" fmla="*/ 222775 w 607639"/>
                <a:gd name="connsiteY220" fmla="*/ 353916 h 606722"/>
                <a:gd name="connsiteX221" fmla="*/ 212640 w 607639"/>
                <a:gd name="connsiteY221" fmla="*/ 364047 h 606722"/>
                <a:gd name="connsiteX222" fmla="*/ 202593 w 607639"/>
                <a:gd name="connsiteY222" fmla="*/ 353916 h 606722"/>
                <a:gd name="connsiteX223" fmla="*/ 202593 w 607639"/>
                <a:gd name="connsiteY223" fmla="*/ 333744 h 606722"/>
                <a:gd name="connsiteX224" fmla="*/ 212640 w 607639"/>
                <a:gd name="connsiteY224" fmla="*/ 323613 h 606722"/>
                <a:gd name="connsiteX225" fmla="*/ 131640 w 607639"/>
                <a:gd name="connsiteY225" fmla="*/ 323613 h 606722"/>
                <a:gd name="connsiteX226" fmla="*/ 141766 w 607639"/>
                <a:gd name="connsiteY226" fmla="*/ 333744 h 606722"/>
                <a:gd name="connsiteX227" fmla="*/ 141766 w 607639"/>
                <a:gd name="connsiteY227" fmla="*/ 353916 h 606722"/>
                <a:gd name="connsiteX228" fmla="*/ 131640 w 607639"/>
                <a:gd name="connsiteY228" fmla="*/ 364047 h 606722"/>
                <a:gd name="connsiteX229" fmla="*/ 121514 w 607639"/>
                <a:gd name="connsiteY229" fmla="*/ 353916 h 606722"/>
                <a:gd name="connsiteX230" fmla="*/ 121514 w 607639"/>
                <a:gd name="connsiteY230" fmla="*/ 333744 h 606722"/>
                <a:gd name="connsiteX231" fmla="*/ 131640 w 607639"/>
                <a:gd name="connsiteY231" fmla="*/ 323613 h 606722"/>
                <a:gd name="connsiteX232" fmla="*/ 91135 w 607639"/>
                <a:gd name="connsiteY232" fmla="*/ 323613 h 606722"/>
                <a:gd name="connsiteX233" fmla="*/ 101261 w 607639"/>
                <a:gd name="connsiteY233" fmla="*/ 333744 h 606722"/>
                <a:gd name="connsiteX234" fmla="*/ 101261 w 607639"/>
                <a:gd name="connsiteY234" fmla="*/ 353916 h 606722"/>
                <a:gd name="connsiteX235" fmla="*/ 91135 w 607639"/>
                <a:gd name="connsiteY235" fmla="*/ 364047 h 606722"/>
                <a:gd name="connsiteX236" fmla="*/ 81009 w 607639"/>
                <a:gd name="connsiteY236" fmla="*/ 353916 h 606722"/>
                <a:gd name="connsiteX237" fmla="*/ 81009 w 607639"/>
                <a:gd name="connsiteY237" fmla="*/ 333744 h 606722"/>
                <a:gd name="connsiteX238" fmla="*/ 91135 w 607639"/>
                <a:gd name="connsiteY238" fmla="*/ 323613 h 606722"/>
                <a:gd name="connsiteX239" fmla="*/ 50650 w 607639"/>
                <a:gd name="connsiteY239" fmla="*/ 283179 h 606722"/>
                <a:gd name="connsiteX240" fmla="*/ 172126 w 607639"/>
                <a:gd name="connsiteY240" fmla="*/ 283179 h 606722"/>
                <a:gd name="connsiteX241" fmla="*/ 182271 w 607639"/>
                <a:gd name="connsiteY241" fmla="*/ 293309 h 606722"/>
                <a:gd name="connsiteX242" fmla="*/ 182271 w 607639"/>
                <a:gd name="connsiteY242" fmla="*/ 556158 h 606722"/>
                <a:gd name="connsiteX243" fmla="*/ 172126 w 607639"/>
                <a:gd name="connsiteY243" fmla="*/ 566288 h 606722"/>
                <a:gd name="connsiteX244" fmla="*/ 161980 w 607639"/>
                <a:gd name="connsiteY244" fmla="*/ 556158 h 606722"/>
                <a:gd name="connsiteX245" fmla="*/ 161980 w 607639"/>
                <a:gd name="connsiteY245" fmla="*/ 303350 h 606722"/>
                <a:gd name="connsiteX246" fmla="*/ 60795 w 607639"/>
                <a:gd name="connsiteY246" fmla="*/ 303350 h 606722"/>
                <a:gd name="connsiteX247" fmla="*/ 60795 w 607639"/>
                <a:gd name="connsiteY247" fmla="*/ 353912 h 606722"/>
                <a:gd name="connsiteX248" fmla="*/ 50650 w 607639"/>
                <a:gd name="connsiteY248" fmla="*/ 364042 h 606722"/>
                <a:gd name="connsiteX249" fmla="*/ 40505 w 607639"/>
                <a:gd name="connsiteY249" fmla="*/ 353912 h 606722"/>
                <a:gd name="connsiteX250" fmla="*/ 40505 w 607639"/>
                <a:gd name="connsiteY250" fmla="*/ 293309 h 606722"/>
                <a:gd name="connsiteX251" fmla="*/ 50650 w 607639"/>
                <a:gd name="connsiteY251" fmla="*/ 283179 h 606722"/>
                <a:gd name="connsiteX252" fmla="*/ 415208 w 607639"/>
                <a:gd name="connsiteY252" fmla="*/ 262856 h 606722"/>
                <a:gd name="connsiteX253" fmla="*/ 425369 w 607639"/>
                <a:gd name="connsiteY253" fmla="*/ 272987 h 606722"/>
                <a:gd name="connsiteX254" fmla="*/ 425369 w 607639"/>
                <a:gd name="connsiteY254" fmla="*/ 293248 h 606722"/>
                <a:gd name="connsiteX255" fmla="*/ 415208 w 607639"/>
                <a:gd name="connsiteY255" fmla="*/ 303290 h 606722"/>
                <a:gd name="connsiteX256" fmla="*/ 405046 w 607639"/>
                <a:gd name="connsiteY256" fmla="*/ 293248 h 606722"/>
                <a:gd name="connsiteX257" fmla="*/ 405046 w 607639"/>
                <a:gd name="connsiteY257" fmla="*/ 272987 h 606722"/>
                <a:gd name="connsiteX258" fmla="*/ 415208 w 607639"/>
                <a:gd name="connsiteY258" fmla="*/ 262856 h 606722"/>
                <a:gd name="connsiteX259" fmla="*/ 374703 w 607639"/>
                <a:gd name="connsiteY259" fmla="*/ 262856 h 606722"/>
                <a:gd name="connsiteX260" fmla="*/ 384864 w 607639"/>
                <a:gd name="connsiteY260" fmla="*/ 272987 h 606722"/>
                <a:gd name="connsiteX261" fmla="*/ 384864 w 607639"/>
                <a:gd name="connsiteY261" fmla="*/ 293248 h 606722"/>
                <a:gd name="connsiteX262" fmla="*/ 374703 w 607639"/>
                <a:gd name="connsiteY262" fmla="*/ 303290 h 606722"/>
                <a:gd name="connsiteX263" fmla="*/ 364541 w 607639"/>
                <a:gd name="connsiteY263" fmla="*/ 293248 h 606722"/>
                <a:gd name="connsiteX264" fmla="*/ 364541 w 607639"/>
                <a:gd name="connsiteY264" fmla="*/ 272987 h 606722"/>
                <a:gd name="connsiteX265" fmla="*/ 374703 w 607639"/>
                <a:gd name="connsiteY265" fmla="*/ 262856 h 606722"/>
                <a:gd name="connsiteX266" fmla="*/ 334207 w 607639"/>
                <a:gd name="connsiteY266" fmla="*/ 262856 h 606722"/>
                <a:gd name="connsiteX267" fmla="*/ 344288 w 607639"/>
                <a:gd name="connsiteY267" fmla="*/ 272987 h 606722"/>
                <a:gd name="connsiteX268" fmla="*/ 344288 w 607639"/>
                <a:gd name="connsiteY268" fmla="*/ 293248 h 606722"/>
                <a:gd name="connsiteX269" fmla="*/ 334207 w 607639"/>
                <a:gd name="connsiteY269" fmla="*/ 303290 h 606722"/>
                <a:gd name="connsiteX270" fmla="*/ 324036 w 607639"/>
                <a:gd name="connsiteY270" fmla="*/ 293248 h 606722"/>
                <a:gd name="connsiteX271" fmla="*/ 324036 w 607639"/>
                <a:gd name="connsiteY271" fmla="*/ 272987 h 606722"/>
                <a:gd name="connsiteX272" fmla="*/ 334207 w 607639"/>
                <a:gd name="connsiteY272" fmla="*/ 262856 h 606722"/>
                <a:gd name="connsiteX273" fmla="*/ 253145 w 607639"/>
                <a:gd name="connsiteY273" fmla="*/ 262856 h 606722"/>
                <a:gd name="connsiteX274" fmla="*/ 263280 w 607639"/>
                <a:gd name="connsiteY274" fmla="*/ 272987 h 606722"/>
                <a:gd name="connsiteX275" fmla="*/ 263280 w 607639"/>
                <a:gd name="connsiteY275" fmla="*/ 293248 h 606722"/>
                <a:gd name="connsiteX276" fmla="*/ 253145 w 607639"/>
                <a:gd name="connsiteY276" fmla="*/ 303290 h 606722"/>
                <a:gd name="connsiteX277" fmla="*/ 243098 w 607639"/>
                <a:gd name="connsiteY277" fmla="*/ 293248 h 606722"/>
                <a:gd name="connsiteX278" fmla="*/ 243098 w 607639"/>
                <a:gd name="connsiteY278" fmla="*/ 272987 h 606722"/>
                <a:gd name="connsiteX279" fmla="*/ 253145 w 607639"/>
                <a:gd name="connsiteY279" fmla="*/ 262856 h 606722"/>
                <a:gd name="connsiteX280" fmla="*/ 212640 w 607639"/>
                <a:gd name="connsiteY280" fmla="*/ 262856 h 606722"/>
                <a:gd name="connsiteX281" fmla="*/ 222775 w 607639"/>
                <a:gd name="connsiteY281" fmla="*/ 272987 h 606722"/>
                <a:gd name="connsiteX282" fmla="*/ 222775 w 607639"/>
                <a:gd name="connsiteY282" fmla="*/ 293248 h 606722"/>
                <a:gd name="connsiteX283" fmla="*/ 212640 w 607639"/>
                <a:gd name="connsiteY283" fmla="*/ 303290 h 606722"/>
                <a:gd name="connsiteX284" fmla="*/ 202593 w 607639"/>
                <a:gd name="connsiteY284" fmla="*/ 293248 h 606722"/>
                <a:gd name="connsiteX285" fmla="*/ 202593 w 607639"/>
                <a:gd name="connsiteY285" fmla="*/ 272987 h 606722"/>
                <a:gd name="connsiteX286" fmla="*/ 212640 w 607639"/>
                <a:gd name="connsiteY286" fmla="*/ 262856 h 606722"/>
                <a:gd name="connsiteX287" fmla="*/ 253145 w 607639"/>
                <a:gd name="connsiteY287" fmla="*/ 202241 h 606722"/>
                <a:gd name="connsiteX288" fmla="*/ 263280 w 607639"/>
                <a:gd name="connsiteY288" fmla="*/ 212300 h 606722"/>
                <a:gd name="connsiteX289" fmla="*/ 263280 w 607639"/>
                <a:gd name="connsiteY289" fmla="*/ 232597 h 606722"/>
                <a:gd name="connsiteX290" fmla="*/ 253145 w 607639"/>
                <a:gd name="connsiteY290" fmla="*/ 242746 h 606722"/>
                <a:gd name="connsiteX291" fmla="*/ 243098 w 607639"/>
                <a:gd name="connsiteY291" fmla="*/ 232597 h 606722"/>
                <a:gd name="connsiteX292" fmla="*/ 243098 w 607639"/>
                <a:gd name="connsiteY292" fmla="*/ 212300 h 606722"/>
                <a:gd name="connsiteX293" fmla="*/ 253145 w 607639"/>
                <a:gd name="connsiteY293" fmla="*/ 202241 h 606722"/>
                <a:gd name="connsiteX294" fmla="*/ 212640 w 607639"/>
                <a:gd name="connsiteY294" fmla="*/ 202241 h 606722"/>
                <a:gd name="connsiteX295" fmla="*/ 222775 w 607639"/>
                <a:gd name="connsiteY295" fmla="*/ 212300 h 606722"/>
                <a:gd name="connsiteX296" fmla="*/ 222775 w 607639"/>
                <a:gd name="connsiteY296" fmla="*/ 232597 h 606722"/>
                <a:gd name="connsiteX297" fmla="*/ 212640 w 607639"/>
                <a:gd name="connsiteY297" fmla="*/ 242746 h 606722"/>
                <a:gd name="connsiteX298" fmla="*/ 202593 w 607639"/>
                <a:gd name="connsiteY298" fmla="*/ 232597 h 606722"/>
                <a:gd name="connsiteX299" fmla="*/ 202593 w 607639"/>
                <a:gd name="connsiteY299" fmla="*/ 212300 h 606722"/>
                <a:gd name="connsiteX300" fmla="*/ 212640 w 607639"/>
                <a:gd name="connsiteY300" fmla="*/ 202241 h 606722"/>
                <a:gd name="connsiteX301" fmla="*/ 172144 w 607639"/>
                <a:gd name="connsiteY301" fmla="*/ 202241 h 606722"/>
                <a:gd name="connsiteX302" fmla="*/ 182270 w 607639"/>
                <a:gd name="connsiteY302" fmla="*/ 212300 h 606722"/>
                <a:gd name="connsiteX303" fmla="*/ 182270 w 607639"/>
                <a:gd name="connsiteY303" fmla="*/ 232597 h 606722"/>
                <a:gd name="connsiteX304" fmla="*/ 172144 w 607639"/>
                <a:gd name="connsiteY304" fmla="*/ 242746 h 606722"/>
                <a:gd name="connsiteX305" fmla="*/ 162018 w 607639"/>
                <a:gd name="connsiteY305" fmla="*/ 232597 h 606722"/>
                <a:gd name="connsiteX306" fmla="*/ 162018 w 607639"/>
                <a:gd name="connsiteY306" fmla="*/ 212300 h 606722"/>
                <a:gd name="connsiteX307" fmla="*/ 172144 w 607639"/>
                <a:gd name="connsiteY307" fmla="*/ 202241 h 606722"/>
                <a:gd name="connsiteX308" fmla="*/ 296086 w 607639"/>
                <a:gd name="connsiteY308" fmla="*/ 182276 h 606722"/>
                <a:gd name="connsiteX309" fmla="*/ 458216 w 607639"/>
                <a:gd name="connsiteY309" fmla="*/ 222801 h 606722"/>
                <a:gd name="connsiteX310" fmla="*/ 465873 w 607639"/>
                <a:gd name="connsiteY310" fmla="*/ 232577 h 606722"/>
                <a:gd name="connsiteX311" fmla="*/ 465873 w 607639"/>
                <a:gd name="connsiteY311" fmla="*/ 556157 h 606722"/>
                <a:gd name="connsiteX312" fmla="*/ 455723 w 607639"/>
                <a:gd name="connsiteY312" fmla="*/ 566288 h 606722"/>
                <a:gd name="connsiteX313" fmla="*/ 445574 w 607639"/>
                <a:gd name="connsiteY313" fmla="*/ 556157 h 606722"/>
                <a:gd name="connsiteX314" fmla="*/ 445574 w 607639"/>
                <a:gd name="connsiteY314" fmla="*/ 240487 h 606722"/>
                <a:gd name="connsiteX315" fmla="*/ 303743 w 607639"/>
                <a:gd name="connsiteY315" fmla="*/ 205116 h 606722"/>
                <a:gd name="connsiteX316" fmla="*/ 303743 w 607639"/>
                <a:gd name="connsiteY316" fmla="*/ 414585 h 606722"/>
                <a:gd name="connsiteX317" fmla="*/ 293682 w 607639"/>
                <a:gd name="connsiteY317" fmla="*/ 424716 h 606722"/>
                <a:gd name="connsiteX318" fmla="*/ 283532 w 607639"/>
                <a:gd name="connsiteY318" fmla="*/ 414585 h 606722"/>
                <a:gd name="connsiteX319" fmla="*/ 283532 w 607639"/>
                <a:gd name="connsiteY319" fmla="*/ 192141 h 606722"/>
                <a:gd name="connsiteX320" fmla="*/ 287450 w 607639"/>
                <a:gd name="connsiteY320" fmla="*/ 184142 h 606722"/>
                <a:gd name="connsiteX321" fmla="*/ 296086 w 607639"/>
                <a:gd name="connsiteY321" fmla="*/ 182276 h 606722"/>
                <a:gd name="connsiteX322" fmla="*/ 455712 w 607639"/>
                <a:gd name="connsiteY322" fmla="*/ 141554 h 606722"/>
                <a:gd name="connsiteX323" fmla="*/ 465873 w 607639"/>
                <a:gd name="connsiteY323" fmla="*/ 151685 h 606722"/>
                <a:gd name="connsiteX324" fmla="*/ 465873 w 607639"/>
                <a:gd name="connsiteY324" fmla="*/ 171857 h 606722"/>
                <a:gd name="connsiteX325" fmla="*/ 455712 w 607639"/>
                <a:gd name="connsiteY325" fmla="*/ 181988 h 606722"/>
                <a:gd name="connsiteX326" fmla="*/ 445550 w 607639"/>
                <a:gd name="connsiteY326" fmla="*/ 171857 h 606722"/>
                <a:gd name="connsiteX327" fmla="*/ 445550 w 607639"/>
                <a:gd name="connsiteY327" fmla="*/ 151685 h 606722"/>
                <a:gd name="connsiteX328" fmla="*/ 455712 w 607639"/>
                <a:gd name="connsiteY328" fmla="*/ 141554 h 606722"/>
                <a:gd name="connsiteX329" fmla="*/ 415208 w 607639"/>
                <a:gd name="connsiteY329" fmla="*/ 141554 h 606722"/>
                <a:gd name="connsiteX330" fmla="*/ 425369 w 607639"/>
                <a:gd name="connsiteY330" fmla="*/ 151685 h 606722"/>
                <a:gd name="connsiteX331" fmla="*/ 425369 w 607639"/>
                <a:gd name="connsiteY331" fmla="*/ 171857 h 606722"/>
                <a:gd name="connsiteX332" fmla="*/ 415208 w 607639"/>
                <a:gd name="connsiteY332" fmla="*/ 181988 h 606722"/>
                <a:gd name="connsiteX333" fmla="*/ 405046 w 607639"/>
                <a:gd name="connsiteY333" fmla="*/ 171857 h 606722"/>
                <a:gd name="connsiteX334" fmla="*/ 405046 w 607639"/>
                <a:gd name="connsiteY334" fmla="*/ 151685 h 606722"/>
                <a:gd name="connsiteX335" fmla="*/ 415208 w 607639"/>
                <a:gd name="connsiteY335" fmla="*/ 141554 h 606722"/>
                <a:gd name="connsiteX336" fmla="*/ 253145 w 607639"/>
                <a:gd name="connsiteY336" fmla="*/ 141554 h 606722"/>
                <a:gd name="connsiteX337" fmla="*/ 263280 w 607639"/>
                <a:gd name="connsiteY337" fmla="*/ 151685 h 606722"/>
                <a:gd name="connsiteX338" fmla="*/ 263280 w 607639"/>
                <a:gd name="connsiteY338" fmla="*/ 171857 h 606722"/>
                <a:gd name="connsiteX339" fmla="*/ 253145 w 607639"/>
                <a:gd name="connsiteY339" fmla="*/ 181988 h 606722"/>
                <a:gd name="connsiteX340" fmla="*/ 243098 w 607639"/>
                <a:gd name="connsiteY340" fmla="*/ 171857 h 606722"/>
                <a:gd name="connsiteX341" fmla="*/ 243098 w 607639"/>
                <a:gd name="connsiteY341" fmla="*/ 151685 h 606722"/>
                <a:gd name="connsiteX342" fmla="*/ 253145 w 607639"/>
                <a:gd name="connsiteY342" fmla="*/ 141554 h 606722"/>
                <a:gd name="connsiteX343" fmla="*/ 212640 w 607639"/>
                <a:gd name="connsiteY343" fmla="*/ 141554 h 606722"/>
                <a:gd name="connsiteX344" fmla="*/ 222775 w 607639"/>
                <a:gd name="connsiteY344" fmla="*/ 151685 h 606722"/>
                <a:gd name="connsiteX345" fmla="*/ 222775 w 607639"/>
                <a:gd name="connsiteY345" fmla="*/ 171857 h 606722"/>
                <a:gd name="connsiteX346" fmla="*/ 212640 w 607639"/>
                <a:gd name="connsiteY346" fmla="*/ 181988 h 606722"/>
                <a:gd name="connsiteX347" fmla="*/ 202593 w 607639"/>
                <a:gd name="connsiteY347" fmla="*/ 171857 h 606722"/>
                <a:gd name="connsiteX348" fmla="*/ 202593 w 607639"/>
                <a:gd name="connsiteY348" fmla="*/ 151685 h 606722"/>
                <a:gd name="connsiteX349" fmla="*/ 212640 w 607639"/>
                <a:gd name="connsiteY349" fmla="*/ 141554 h 606722"/>
                <a:gd name="connsiteX350" fmla="*/ 253145 w 607639"/>
                <a:gd name="connsiteY350" fmla="*/ 80868 h 606722"/>
                <a:gd name="connsiteX351" fmla="*/ 263280 w 607639"/>
                <a:gd name="connsiteY351" fmla="*/ 90999 h 606722"/>
                <a:gd name="connsiteX352" fmla="*/ 263280 w 607639"/>
                <a:gd name="connsiteY352" fmla="*/ 111260 h 606722"/>
                <a:gd name="connsiteX353" fmla="*/ 253145 w 607639"/>
                <a:gd name="connsiteY353" fmla="*/ 121302 h 606722"/>
                <a:gd name="connsiteX354" fmla="*/ 243098 w 607639"/>
                <a:gd name="connsiteY354" fmla="*/ 111260 h 606722"/>
                <a:gd name="connsiteX355" fmla="*/ 243098 w 607639"/>
                <a:gd name="connsiteY355" fmla="*/ 90999 h 606722"/>
                <a:gd name="connsiteX356" fmla="*/ 253145 w 607639"/>
                <a:gd name="connsiteY356" fmla="*/ 80868 h 606722"/>
                <a:gd name="connsiteX357" fmla="*/ 212640 w 607639"/>
                <a:gd name="connsiteY357" fmla="*/ 80868 h 606722"/>
                <a:gd name="connsiteX358" fmla="*/ 222775 w 607639"/>
                <a:gd name="connsiteY358" fmla="*/ 90999 h 606722"/>
                <a:gd name="connsiteX359" fmla="*/ 222775 w 607639"/>
                <a:gd name="connsiteY359" fmla="*/ 111260 h 606722"/>
                <a:gd name="connsiteX360" fmla="*/ 212640 w 607639"/>
                <a:gd name="connsiteY360" fmla="*/ 121302 h 606722"/>
                <a:gd name="connsiteX361" fmla="*/ 202593 w 607639"/>
                <a:gd name="connsiteY361" fmla="*/ 111260 h 606722"/>
                <a:gd name="connsiteX362" fmla="*/ 202593 w 607639"/>
                <a:gd name="connsiteY362" fmla="*/ 90999 h 606722"/>
                <a:gd name="connsiteX363" fmla="*/ 212640 w 607639"/>
                <a:gd name="connsiteY363" fmla="*/ 80868 h 606722"/>
                <a:gd name="connsiteX364" fmla="*/ 496177 w 607639"/>
                <a:gd name="connsiteY364" fmla="*/ 60686 h 606722"/>
                <a:gd name="connsiteX365" fmla="*/ 506323 w 607639"/>
                <a:gd name="connsiteY365" fmla="*/ 70729 h 606722"/>
                <a:gd name="connsiteX366" fmla="*/ 506323 w 607639"/>
                <a:gd name="connsiteY366" fmla="*/ 265996 h 606722"/>
                <a:gd name="connsiteX367" fmla="*/ 580730 w 607639"/>
                <a:gd name="connsiteY367" fmla="*/ 293904 h 606722"/>
                <a:gd name="connsiteX368" fmla="*/ 587316 w 607639"/>
                <a:gd name="connsiteY368" fmla="*/ 303325 h 606722"/>
                <a:gd name="connsiteX369" fmla="*/ 587316 w 607639"/>
                <a:gd name="connsiteY369" fmla="*/ 414601 h 606722"/>
                <a:gd name="connsiteX370" fmla="*/ 577170 w 607639"/>
                <a:gd name="connsiteY370" fmla="*/ 424733 h 606722"/>
                <a:gd name="connsiteX371" fmla="*/ 567113 w 607639"/>
                <a:gd name="connsiteY371" fmla="*/ 414601 h 606722"/>
                <a:gd name="connsiteX372" fmla="*/ 567113 w 607639"/>
                <a:gd name="connsiteY372" fmla="*/ 310346 h 606722"/>
                <a:gd name="connsiteX373" fmla="*/ 492617 w 607639"/>
                <a:gd name="connsiteY373" fmla="*/ 282527 h 606722"/>
                <a:gd name="connsiteX374" fmla="*/ 486031 w 607639"/>
                <a:gd name="connsiteY374" fmla="*/ 273017 h 606722"/>
                <a:gd name="connsiteX375" fmla="*/ 486031 w 607639"/>
                <a:gd name="connsiteY375" fmla="*/ 103970 h 606722"/>
                <a:gd name="connsiteX376" fmla="*/ 384834 w 607639"/>
                <a:gd name="connsiteY376" fmla="*/ 129211 h 606722"/>
                <a:gd name="connsiteX377" fmla="*/ 384834 w 607639"/>
                <a:gd name="connsiteY377" fmla="*/ 171873 h 606722"/>
                <a:gd name="connsiteX378" fmla="*/ 374688 w 607639"/>
                <a:gd name="connsiteY378" fmla="*/ 182005 h 606722"/>
                <a:gd name="connsiteX379" fmla="*/ 364541 w 607639"/>
                <a:gd name="connsiteY379" fmla="*/ 171873 h 606722"/>
                <a:gd name="connsiteX380" fmla="*/ 364541 w 607639"/>
                <a:gd name="connsiteY380" fmla="*/ 121301 h 606722"/>
                <a:gd name="connsiteX381" fmla="*/ 372196 w 607639"/>
                <a:gd name="connsiteY381" fmla="*/ 111525 h 606722"/>
                <a:gd name="connsiteX382" fmla="*/ 486031 w 607639"/>
                <a:gd name="connsiteY382" fmla="*/ 83083 h 606722"/>
                <a:gd name="connsiteX383" fmla="*/ 486031 w 607639"/>
                <a:gd name="connsiteY383" fmla="*/ 70729 h 606722"/>
                <a:gd name="connsiteX384" fmla="*/ 496177 w 607639"/>
                <a:gd name="connsiteY384" fmla="*/ 60686 h 606722"/>
                <a:gd name="connsiteX385" fmla="*/ 232942 w 607639"/>
                <a:gd name="connsiteY385" fmla="*/ 0 h 606722"/>
                <a:gd name="connsiteX386" fmla="*/ 243088 w 607639"/>
                <a:gd name="connsiteY386" fmla="*/ 10130 h 606722"/>
                <a:gd name="connsiteX387" fmla="*/ 243088 w 607639"/>
                <a:gd name="connsiteY387" fmla="*/ 24082 h 606722"/>
                <a:gd name="connsiteX388" fmla="*/ 298178 w 607639"/>
                <a:gd name="connsiteY388" fmla="*/ 51629 h 606722"/>
                <a:gd name="connsiteX389" fmla="*/ 303785 w 607639"/>
                <a:gd name="connsiteY389" fmla="*/ 60693 h 606722"/>
                <a:gd name="connsiteX390" fmla="*/ 303785 w 607639"/>
                <a:gd name="connsiteY390" fmla="*/ 151689 h 606722"/>
                <a:gd name="connsiteX391" fmla="*/ 293728 w 607639"/>
                <a:gd name="connsiteY391" fmla="*/ 161730 h 606722"/>
                <a:gd name="connsiteX392" fmla="*/ 283582 w 607639"/>
                <a:gd name="connsiteY392" fmla="*/ 151689 h 606722"/>
                <a:gd name="connsiteX393" fmla="*/ 283582 w 607639"/>
                <a:gd name="connsiteY393" fmla="*/ 66914 h 606722"/>
                <a:gd name="connsiteX394" fmla="*/ 232942 w 607639"/>
                <a:gd name="connsiteY394" fmla="*/ 41677 h 606722"/>
                <a:gd name="connsiteX395" fmla="*/ 182300 w 607639"/>
                <a:gd name="connsiteY395" fmla="*/ 66914 h 606722"/>
                <a:gd name="connsiteX396" fmla="*/ 182300 w 607639"/>
                <a:gd name="connsiteY396" fmla="*/ 151689 h 606722"/>
                <a:gd name="connsiteX397" fmla="*/ 176693 w 607639"/>
                <a:gd name="connsiteY397" fmla="*/ 160664 h 606722"/>
                <a:gd name="connsiteX398" fmla="*/ 141806 w 607639"/>
                <a:gd name="connsiteY398" fmla="*/ 178170 h 606722"/>
                <a:gd name="connsiteX399" fmla="*/ 141806 w 607639"/>
                <a:gd name="connsiteY399" fmla="*/ 252726 h 606722"/>
                <a:gd name="connsiteX400" fmla="*/ 131660 w 607639"/>
                <a:gd name="connsiteY400" fmla="*/ 262856 h 606722"/>
                <a:gd name="connsiteX401" fmla="*/ 121514 w 607639"/>
                <a:gd name="connsiteY401" fmla="*/ 252726 h 606722"/>
                <a:gd name="connsiteX402" fmla="*/ 121514 w 607639"/>
                <a:gd name="connsiteY402" fmla="*/ 171861 h 606722"/>
                <a:gd name="connsiteX403" fmla="*/ 127121 w 607639"/>
                <a:gd name="connsiteY403" fmla="*/ 162797 h 606722"/>
                <a:gd name="connsiteX404" fmla="*/ 162009 w 607639"/>
                <a:gd name="connsiteY404" fmla="*/ 145379 h 606722"/>
                <a:gd name="connsiteX405" fmla="*/ 162009 w 607639"/>
                <a:gd name="connsiteY405" fmla="*/ 60693 h 606722"/>
                <a:gd name="connsiteX406" fmla="*/ 167615 w 607639"/>
                <a:gd name="connsiteY406" fmla="*/ 51629 h 606722"/>
                <a:gd name="connsiteX407" fmla="*/ 222796 w 607639"/>
                <a:gd name="connsiteY407" fmla="*/ 24082 h 606722"/>
                <a:gd name="connsiteX408" fmla="*/ 222796 w 607639"/>
                <a:gd name="connsiteY408" fmla="*/ 10130 h 606722"/>
                <a:gd name="connsiteX409" fmla="*/ 232942 w 607639"/>
                <a:gd name="connsiteY40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</a:cxnLst>
              <a:rect l="l" t="t" r="r" b="b"/>
              <a:pathLst>
                <a:path w="607639" h="606722">
                  <a:moveTo>
                    <a:pt x="496217" y="505602"/>
                  </a:moveTo>
                  <a:cubicBezTo>
                    <a:pt x="501832" y="505602"/>
                    <a:pt x="506378" y="510133"/>
                    <a:pt x="506378" y="515731"/>
                  </a:cubicBezTo>
                  <a:lnTo>
                    <a:pt x="506378" y="556159"/>
                  </a:lnTo>
                  <a:cubicBezTo>
                    <a:pt x="506378" y="561757"/>
                    <a:pt x="501832" y="566288"/>
                    <a:pt x="496217" y="566288"/>
                  </a:cubicBezTo>
                  <a:cubicBezTo>
                    <a:pt x="490601" y="566288"/>
                    <a:pt x="486055" y="561757"/>
                    <a:pt x="486055" y="556159"/>
                  </a:cubicBezTo>
                  <a:lnTo>
                    <a:pt x="486055" y="515731"/>
                  </a:lnTo>
                  <a:cubicBezTo>
                    <a:pt x="486055" y="510133"/>
                    <a:pt x="490601" y="505602"/>
                    <a:pt x="496217" y="505602"/>
                  </a:cubicBezTo>
                  <a:close/>
                  <a:moveTo>
                    <a:pt x="415208" y="505602"/>
                  </a:moveTo>
                  <a:cubicBezTo>
                    <a:pt x="420823" y="505602"/>
                    <a:pt x="425369" y="510133"/>
                    <a:pt x="425369" y="515731"/>
                  </a:cubicBezTo>
                  <a:lnTo>
                    <a:pt x="425369" y="556159"/>
                  </a:lnTo>
                  <a:cubicBezTo>
                    <a:pt x="425369" y="561757"/>
                    <a:pt x="420823" y="566288"/>
                    <a:pt x="415208" y="566288"/>
                  </a:cubicBezTo>
                  <a:cubicBezTo>
                    <a:pt x="409592" y="566288"/>
                    <a:pt x="405046" y="561757"/>
                    <a:pt x="405046" y="556159"/>
                  </a:cubicBezTo>
                  <a:lnTo>
                    <a:pt x="405046" y="515731"/>
                  </a:lnTo>
                  <a:cubicBezTo>
                    <a:pt x="405046" y="510133"/>
                    <a:pt x="409592" y="505602"/>
                    <a:pt x="415208" y="505602"/>
                  </a:cubicBezTo>
                  <a:close/>
                  <a:moveTo>
                    <a:pt x="374703" y="505602"/>
                  </a:moveTo>
                  <a:cubicBezTo>
                    <a:pt x="380318" y="505602"/>
                    <a:pt x="384864" y="510133"/>
                    <a:pt x="384864" y="515731"/>
                  </a:cubicBezTo>
                  <a:lnTo>
                    <a:pt x="384864" y="556159"/>
                  </a:lnTo>
                  <a:cubicBezTo>
                    <a:pt x="384864" y="561757"/>
                    <a:pt x="380318" y="566288"/>
                    <a:pt x="374703" y="566288"/>
                  </a:cubicBezTo>
                  <a:cubicBezTo>
                    <a:pt x="369087" y="566288"/>
                    <a:pt x="364541" y="561757"/>
                    <a:pt x="364541" y="556159"/>
                  </a:cubicBezTo>
                  <a:lnTo>
                    <a:pt x="364541" y="515731"/>
                  </a:lnTo>
                  <a:cubicBezTo>
                    <a:pt x="364541" y="510133"/>
                    <a:pt x="369087" y="505602"/>
                    <a:pt x="374703" y="505602"/>
                  </a:cubicBezTo>
                  <a:close/>
                  <a:moveTo>
                    <a:pt x="212640" y="505602"/>
                  </a:moveTo>
                  <a:cubicBezTo>
                    <a:pt x="218241" y="505602"/>
                    <a:pt x="222775" y="510133"/>
                    <a:pt x="222775" y="515731"/>
                  </a:cubicBezTo>
                  <a:lnTo>
                    <a:pt x="222775" y="556159"/>
                  </a:lnTo>
                  <a:cubicBezTo>
                    <a:pt x="222775" y="561757"/>
                    <a:pt x="218241" y="566288"/>
                    <a:pt x="212640" y="566288"/>
                  </a:cubicBezTo>
                  <a:cubicBezTo>
                    <a:pt x="207128" y="566288"/>
                    <a:pt x="202593" y="561757"/>
                    <a:pt x="202593" y="556159"/>
                  </a:cubicBezTo>
                  <a:lnTo>
                    <a:pt x="202593" y="515731"/>
                  </a:lnTo>
                  <a:cubicBezTo>
                    <a:pt x="202593" y="510133"/>
                    <a:pt x="207128" y="505602"/>
                    <a:pt x="212640" y="505602"/>
                  </a:cubicBezTo>
                  <a:close/>
                  <a:moveTo>
                    <a:pt x="131640" y="505602"/>
                  </a:moveTo>
                  <a:cubicBezTo>
                    <a:pt x="137236" y="505602"/>
                    <a:pt x="141766" y="510133"/>
                    <a:pt x="141766" y="515731"/>
                  </a:cubicBezTo>
                  <a:lnTo>
                    <a:pt x="141766" y="556159"/>
                  </a:lnTo>
                  <a:cubicBezTo>
                    <a:pt x="141766" y="561757"/>
                    <a:pt x="137236" y="566288"/>
                    <a:pt x="131640" y="566288"/>
                  </a:cubicBezTo>
                  <a:cubicBezTo>
                    <a:pt x="126044" y="566288"/>
                    <a:pt x="121514" y="561757"/>
                    <a:pt x="121514" y="556159"/>
                  </a:cubicBezTo>
                  <a:lnTo>
                    <a:pt x="121514" y="515731"/>
                  </a:lnTo>
                  <a:cubicBezTo>
                    <a:pt x="121514" y="510133"/>
                    <a:pt x="126044" y="505602"/>
                    <a:pt x="131640" y="505602"/>
                  </a:cubicBezTo>
                  <a:close/>
                  <a:moveTo>
                    <a:pt x="91135" y="505602"/>
                  </a:moveTo>
                  <a:cubicBezTo>
                    <a:pt x="96731" y="505602"/>
                    <a:pt x="101261" y="510133"/>
                    <a:pt x="101261" y="515731"/>
                  </a:cubicBezTo>
                  <a:lnTo>
                    <a:pt x="101261" y="556159"/>
                  </a:lnTo>
                  <a:cubicBezTo>
                    <a:pt x="101261" y="561757"/>
                    <a:pt x="96731" y="566288"/>
                    <a:pt x="91135" y="566288"/>
                  </a:cubicBezTo>
                  <a:cubicBezTo>
                    <a:pt x="85539" y="566288"/>
                    <a:pt x="81009" y="561757"/>
                    <a:pt x="81009" y="556159"/>
                  </a:cubicBezTo>
                  <a:lnTo>
                    <a:pt x="81009" y="515731"/>
                  </a:lnTo>
                  <a:cubicBezTo>
                    <a:pt x="81009" y="510133"/>
                    <a:pt x="85539" y="505602"/>
                    <a:pt x="91135" y="505602"/>
                  </a:cubicBezTo>
                  <a:close/>
                  <a:moveTo>
                    <a:pt x="567142" y="465165"/>
                  </a:moveTo>
                  <a:cubicBezTo>
                    <a:pt x="555927" y="465165"/>
                    <a:pt x="546849" y="474229"/>
                    <a:pt x="546849" y="485336"/>
                  </a:cubicBezTo>
                  <a:cubicBezTo>
                    <a:pt x="546849" y="496533"/>
                    <a:pt x="555927" y="505597"/>
                    <a:pt x="567142" y="505597"/>
                  </a:cubicBezTo>
                  <a:cubicBezTo>
                    <a:pt x="578267" y="505597"/>
                    <a:pt x="587346" y="496533"/>
                    <a:pt x="587346" y="485336"/>
                  </a:cubicBezTo>
                  <a:cubicBezTo>
                    <a:pt x="587346" y="474229"/>
                    <a:pt x="578267" y="465165"/>
                    <a:pt x="567142" y="465165"/>
                  </a:cubicBezTo>
                  <a:close/>
                  <a:moveTo>
                    <a:pt x="293718" y="465165"/>
                  </a:moveTo>
                  <a:cubicBezTo>
                    <a:pt x="276896" y="465165"/>
                    <a:pt x="263278" y="478760"/>
                    <a:pt x="263278" y="495467"/>
                  </a:cubicBezTo>
                  <a:cubicBezTo>
                    <a:pt x="263278" y="512173"/>
                    <a:pt x="276896" y="525769"/>
                    <a:pt x="293718" y="525769"/>
                  </a:cubicBezTo>
                  <a:cubicBezTo>
                    <a:pt x="310451" y="525769"/>
                    <a:pt x="324068" y="512173"/>
                    <a:pt x="324068" y="495467"/>
                  </a:cubicBezTo>
                  <a:cubicBezTo>
                    <a:pt x="324068" y="478760"/>
                    <a:pt x="310451" y="465165"/>
                    <a:pt x="293718" y="465165"/>
                  </a:cubicBezTo>
                  <a:close/>
                  <a:moveTo>
                    <a:pt x="496217" y="444915"/>
                  </a:moveTo>
                  <a:cubicBezTo>
                    <a:pt x="501832" y="444915"/>
                    <a:pt x="506378" y="449447"/>
                    <a:pt x="506378" y="455046"/>
                  </a:cubicBezTo>
                  <a:lnTo>
                    <a:pt x="506378" y="475307"/>
                  </a:lnTo>
                  <a:cubicBezTo>
                    <a:pt x="506378" y="480817"/>
                    <a:pt x="501832" y="485349"/>
                    <a:pt x="496217" y="485349"/>
                  </a:cubicBezTo>
                  <a:cubicBezTo>
                    <a:pt x="490601" y="485349"/>
                    <a:pt x="486055" y="480817"/>
                    <a:pt x="486055" y="475307"/>
                  </a:cubicBezTo>
                  <a:lnTo>
                    <a:pt x="486055" y="455046"/>
                  </a:lnTo>
                  <a:cubicBezTo>
                    <a:pt x="486055" y="449447"/>
                    <a:pt x="490601" y="444915"/>
                    <a:pt x="496217" y="444915"/>
                  </a:cubicBezTo>
                  <a:close/>
                  <a:moveTo>
                    <a:pt x="415208" y="444915"/>
                  </a:moveTo>
                  <a:cubicBezTo>
                    <a:pt x="420823" y="444915"/>
                    <a:pt x="425369" y="449447"/>
                    <a:pt x="425369" y="455046"/>
                  </a:cubicBezTo>
                  <a:lnTo>
                    <a:pt x="425369" y="475307"/>
                  </a:lnTo>
                  <a:cubicBezTo>
                    <a:pt x="425369" y="480817"/>
                    <a:pt x="420823" y="485349"/>
                    <a:pt x="415208" y="485349"/>
                  </a:cubicBezTo>
                  <a:cubicBezTo>
                    <a:pt x="409592" y="485349"/>
                    <a:pt x="405046" y="480817"/>
                    <a:pt x="405046" y="475307"/>
                  </a:cubicBezTo>
                  <a:lnTo>
                    <a:pt x="405046" y="455046"/>
                  </a:lnTo>
                  <a:cubicBezTo>
                    <a:pt x="405046" y="449447"/>
                    <a:pt x="409592" y="444915"/>
                    <a:pt x="415208" y="444915"/>
                  </a:cubicBezTo>
                  <a:close/>
                  <a:moveTo>
                    <a:pt x="374703" y="444915"/>
                  </a:moveTo>
                  <a:cubicBezTo>
                    <a:pt x="380318" y="444915"/>
                    <a:pt x="384864" y="449447"/>
                    <a:pt x="384864" y="455046"/>
                  </a:cubicBezTo>
                  <a:lnTo>
                    <a:pt x="384864" y="475307"/>
                  </a:lnTo>
                  <a:cubicBezTo>
                    <a:pt x="384864" y="480817"/>
                    <a:pt x="380318" y="485349"/>
                    <a:pt x="374703" y="485349"/>
                  </a:cubicBezTo>
                  <a:cubicBezTo>
                    <a:pt x="369087" y="485349"/>
                    <a:pt x="364541" y="480817"/>
                    <a:pt x="364541" y="475307"/>
                  </a:cubicBezTo>
                  <a:lnTo>
                    <a:pt x="364541" y="455046"/>
                  </a:lnTo>
                  <a:cubicBezTo>
                    <a:pt x="364541" y="449447"/>
                    <a:pt x="369087" y="444915"/>
                    <a:pt x="374703" y="444915"/>
                  </a:cubicBezTo>
                  <a:close/>
                  <a:moveTo>
                    <a:pt x="212640" y="444915"/>
                  </a:moveTo>
                  <a:cubicBezTo>
                    <a:pt x="218241" y="444915"/>
                    <a:pt x="222775" y="449447"/>
                    <a:pt x="222775" y="455046"/>
                  </a:cubicBezTo>
                  <a:lnTo>
                    <a:pt x="222775" y="475307"/>
                  </a:lnTo>
                  <a:cubicBezTo>
                    <a:pt x="222775" y="480817"/>
                    <a:pt x="218241" y="485349"/>
                    <a:pt x="212640" y="485349"/>
                  </a:cubicBezTo>
                  <a:cubicBezTo>
                    <a:pt x="207128" y="485349"/>
                    <a:pt x="202593" y="480817"/>
                    <a:pt x="202593" y="475307"/>
                  </a:cubicBezTo>
                  <a:lnTo>
                    <a:pt x="202593" y="455046"/>
                  </a:lnTo>
                  <a:cubicBezTo>
                    <a:pt x="202593" y="449447"/>
                    <a:pt x="207128" y="444915"/>
                    <a:pt x="212640" y="444915"/>
                  </a:cubicBezTo>
                  <a:close/>
                  <a:moveTo>
                    <a:pt x="131640" y="444915"/>
                  </a:moveTo>
                  <a:cubicBezTo>
                    <a:pt x="137236" y="444915"/>
                    <a:pt x="141766" y="449447"/>
                    <a:pt x="141766" y="455046"/>
                  </a:cubicBezTo>
                  <a:lnTo>
                    <a:pt x="141766" y="475307"/>
                  </a:lnTo>
                  <a:cubicBezTo>
                    <a:pt x="141766" y="480817"/>
                    <a:pt x="137236" y="485349"/>
                    <a:pt x="131640" y="485349"/>
                  </a:cubicBezTo>
                  <a:cubicBezTo>
                    <a:pt x="126044" y="485349"/>
                    <a:pt x="121514" y="480817"/>
                    <a:pt x="121514" y="475307"/>
                  </a:cubicBezTo>
                  <a:lnTo>
                    <a:pt x="121514" y="455046"/>
                  </a:lnTo>
                  <a:cubicBezTo>
                    <a:pt x="121514" y="449447"/>
                    <a:pt x="126044" y="444915"/>
                    <a:pt x="131640" y="444915"/>
                  </a:cubicBezTo>
                  <a:close/>
                  <a:moveTo>
                    <a:pt x="50644" y="404472"/>
                  </a:moveTo>
                  <a:cubicBezTo>
                    <a:pt x="33911" y="404472"/>
                    <a:pt x="20293" y="418068"/>
                    <a:pt x="20293" y="434774"/>
                  </a:cubicBezTo>
                  <a:cubicBezTo>
                    <a:pt x="20293" y="451569"/>
                    <a:pt x="33911" y="465165"/>
                    <a:pt x="50644" y="465165"/>
                  </a:cubicBezTo>
                  <a:cubicBezTo>
                    <a:pt x="67377" y="465165"/>
                    <a:pt x="80995" y="451569"/>
                    <a:pt x="80995" y="434774"/>
                  </a:cubicBezTo>
                  <a:cubicBezTo>
                    <a:pt x="80995" y="418068"/>
                    <a:pt x="67377" y="404472"/>
                    <a:pt x="50644" y="404472"/>
                  </a:cubicBezTo>
                  <a:close/>
                  <a:moveTo>
                    <a:pt x="536685" y="384300"/>
                  </a:moveTo>
                  <a:cubicBezTo>
                    <a:pt x="542281" y="384300"/>
                    <a:pt x="546811" y="388832"/>
                    <a:pt x="546811" y="394342"/>
                  </a:cubicBezTo>
                  <a:lnTo>
                    <a:pt x="546811" y="414603"/>
                  </a:lnTo>
                  <a:cubicBezTo>
                    <a:pt x="546811" y="420202"/>
                    <a:pt x="542281" y="424734"/>
                    <a:pt x="536685" y="424734"/>
                  </a:cubicBezTo>
                  <a:cubicBezTo>
                    <a:pt x="531089" y="424734"/>
                    <a:pt x="526559" y="420202"/>
                    <a:pt x="526559" y="414603"/>
                  </a:cubicBezTo>
                  <a:lnTo>
                    <a:pt x="526559" y="394342"/>
                  </a:lnTo>
                  <a:cubicBezTo>
                    <a:pt x="526559" y="388832"/>
                    <a:pt x="531089" y="384300"/>
                    <a:pt x="536685" y="384300"/>
                  </a:cubicBezTo>
                  <a:close/>
                  <a:moveTo>
                    <a:pt x="496217" y="384300"/>
                  </a:moveTo>
                  <a:cubicBezTo>
                    <a:pt x="501832" y="384300"/>
                    <a:pt x="506378" y="388832"/>
                    <a:pt x="506378" y="394342"/>
                  </a:cubicBezTo>
                  <a:lnTo>
                    <a:pt x="506378" y="414603"/>
                  </a:lnTo>
                  <a:cubicBezTo>
                    <a:pt x="506378" y="420202"/>
                    <a:pt x="501832" y="424734"/>
                    <a:pt x="496217" y="424734"/>
                  </a:cubicBezTo>
                  <a:cubicBezTo>
                    <a:pt x="490601" y="424734"/>
                    <a:pt x="486055" y="420202"/>
                    <a:pt x="486055" y="414603"/>
                  </a:cubicBezTo>
                  <a:lnTo>
                    <a:pt x="486055" y="394342"/>
                  </a:lnTo>
                  <a:cubicBezTo>
                    <a:pt x="486055" y="388832"/>
                    <a:pt x="490601" y="384300"/>
                    <a:pt x="496217" y="384300"/>
                  </a:cubicBezTo>
                  <a:close/>
                  <a:moveTo>
                    <a:pt x="415208" y="384300"/>
                  </a:moveTo>
                  <a:cubicBezTo>
                    <a:pt x="420823" y="384300"/>
                    <a:pt x="425369" y="388832"/>
                    <a:pt x="425369" y="394342"/>
                  </a:cubicBezTo>
                  <a:lnTo>
                    <a:pt x="425369" y="414603"/>
                  </a:lnTo>
                  <a:cubicBezTo>
                    <a:pt x="425369" y="420202"/>
                    <a:pt x="420823" y="424734"/>
                    <a:pt x="415208" y="424734"/>
                  </a:cubicBezTo>
                  <a:cubicBezTo>
                    <a:pt x="409592" y="424734"/>
                    <a:pt x="405046" y="420202"/>
                    <a:pt x="405046" y="414603"/>
                  </a:cubicBezTo>
                  <a:lnTo>
                    <a:pt x="405046" y="394342"/>
                  </a:lnTo>
                  <a:cubicBezTo>
                    <a:pt x="405046" y="388832"/>
                    <a:pt x="409592" y="384300"/>
                    <a:pt x="415208" y="384300"/>
                  </a:cubicBezTo>
                  <a:close/>
                  <a:moveTo>
                    <a:pt x="374703" y="384300"/>
                  </a:moveTo>
                  <a:cubicBezTo>
                    <a:pt x="380318" y="384300"/>
                    <a:pt x="384864" y="388832"/>
                    <a:pt x="384864" y="394342"/>
                  </a:cubicBezTo>
                  <a:lnTo>
                    <a:pt x="384864" y="414603"/>
                  </a:lnTo>
                  <a:cubicBezTo>
                    <a:pt x="384864" y="420202"/>
                    <a:pt x="380318" y="424734"/>
                    <a:pt x="374703" y="424734"/>
                  </a:cubicBezTo>
                  <a:cubicBezTo>
                    <a:pt x="369087" y="424734"/>
                    <a:pt x="364541" y="420202"/>
                    <a:pt x="364541" y="414603"/>
                  </a:cubicBezTo>
                  <a:lnTo>
                    <a:pt x="364541" y="394342"/>
                  </a:lnTo>
                  <a:cubicBezTo>
                    <a:pt x="364541" y="388832"/>
                    <a:pt x="369087" y="384300"/>
                    <a:pt x="374703" y="384300"/>
                  </a:cubicBezTo>
                  <a:close/>
                  <a:moveTo>
                    <a:pt x="334207" y="384300"/>
                  </a:moveTo>
                  <a:cubicBezTo>
                    <a:pt x="339738" y="384300"/>
                    <a:pt x="344288" y="388832"/>
                    <a:pt x="344288" y="394342"/>
                  </a:cubicBezTo>
                  <a:lnTo>
                    <a:pt x="344288" y="414603"/>
                  </a:lnTo>
                  <a:cubicBezTo>
                    <a:pt x="344288" y="420202"/>
                    <a:pt x="339738" y="424734"/>
                    <a:pt x="334207" y="424734"/>
                  </a:cubicBezTo>
                  <a:cubicBezTo>
                    <a:pt x="328586" y="424734"/>
                    <a:pt x="324036" y="420202"/>
                    <a:pt x="324036" y="414603"/>
                  </a:cubicBezTo>
                  <a:lnTo>
                    <a:pt x="324036" y="394342"/>
                  </a:lnTo>
                  <a:cubicBezTo>
                    <a:pt x="324036" y="388832"/>
                    <a:pt x="328586" y="384300"/>
                    <a:pt x="334207" y="384300"/>
                  </a:cubicBezTo>
                  <a:close/>
                  <a:moveTo>
                    <a:pt x="253145" y="384300"/>
                  </a:moveTo>
                  <a:cubicBezTo>
                    <a:pt x="258746" y="384300"/>
                    <a:pt x="263280" y="388832"/>
                    <a:pt x="263280" y="394342"/>
                  </a:cubicBezTo>
                  <a:lnTo>
                    <a:pt x="263280" y="414603"/>
                  </a:lnTo>
                  <a:cubicBezTo>
                    <a:pt x="263280" y="420202"/>
                    <a:pt x="258746" y="424734"/>
                    <a:pt x="253145" y="424734"/>
                  </a:cubicBezTo>
                  <a:cubicBezTo>
                    <a:pt x="247633" y="424734"/>
                    <a:pt x="243098" y="420202"/>
                    <a:pt x="243098" y="414603"/>
                  </a:cubicBezTo>
                  <a:lnTo>
                    <a:pt x="243098" y="394342"/>
                  </a:lnTo>
                  <a:cubicBezTo>
                    <a:pt x="243098" y="388832"/>
                    <a:pt x="247633" y="384300"/>
                    <a:pt x="253145" y="384300"/>
                  </a:cubicBezTo>
                  <a:close/>
                  <a:moveTo>
                    <a:pt x="212640" y="384300"/>
                  </a:moveTo>
                  <a:cubicBezTo>
                    <a:pt x="218241" y="384300"/>
                    <a:pt x="222775" y="388832"/>
                    <a:pt x="222775" y="394342"/>
                  </a:cubicBezTo>
                  <a:lnTo>
                    <a:pt x="222775" y="414603"/>
                  </a:lnTo>
                  <a:cubicBezTo>
                    <a:pt x="222775" y="420202"/>
                    <a:pt x="218241" y="424734"/>
                    <a:pt x="212640" y="424734"/>
                  </a:cubicBezTo>
                  <a:cubicBezTo>
                    <a:pt x="207128" y="424734"/>
                    <a:pt x="202593" y="420202"/>
                    <a:pt x="202593" y="414603"/>
                  </a:cubicBezTo>
                  <a:lnTo>
                    <a:pt x="202593" y="394342"/>
                  </a:lnTo>
                  <a:cubicBezTo>
                    <a:pt x="202593" y="388832"/>
                    <a:pt x="207128" y="384300"/>
                    <a:pt x="212640" y="384300"/>
                  </a:cubicBezTo>
                  <a:close/>
                  <a:moveTo>
                    <a:pt x="131640" y="384300"/>
                  </a:moveTo>
                  <a:cubicBezTo>
                    <a:pt x="137236" y="384300"/>
                    <a:pt x="141766" y="388832"/>
                    <a:pt x="141766" y="394342"/>
                  </a:cubicBezTo>
                  <a:lnTo>
                    <a:pt x="141766" y="414603"/>
                  </a:lnTo>
                  <a:cubicBezTo>
                    <a:pt x="141766" y="420202"/>
                    <a:pt x="137236" y="424734"/>
                    <a:pt x="131640" y="424734"/>
                  </a:cubicBezTo>
                  <a:cubicBezTo>
                    <a:pt x="126044" y="424734"/>
                    <a:pt x="121514" y="420202"/>
                    <a:pt x="121514" y="414603"/>
                  </a:cubicBezTo>
                  <a:lnTo>
                    <a:pt x="121514" y="394342"/>
                  </a:lnTo>
                  <a:cubicBezTo>
                    <a:pt x="121514" y="388832"/>
                    <a:pt x="126044" y="384300"/>
                    <a:pt x="131640" y="384300"/>
                  </a:cubicBezTo>
                  <a:close/>
                  <a:moveTo>
                    <a:pt x="50644" y="384300"/>
                  </a:moveTo>
                  <a:cubicBezTo>
                    <a:pt x="78591" y="384300"/>
                    <a:pt x="101288" y="406960"/>
                    <a:pt x="101288" y="434774"/>
                  </a:cubicBezTo>
                  <a:cubicBezTo>
                    <a:pt x="101288" y="459211"/>
                    <a:pt x="83843" y="479649"/>
                    <a:pt x="60790" y="484359"/>
                  </a:cubicBezTo>
                  <a:lnTo>
                    <a:pt x="60790" y="586461"/>
                  </a:lnTo>
                  <a:lnTo>
                    <a:pt x="283571" y="586461"/>
                  </a:lnTo>
                  <a:lnTo>
                    <a:pt x="283571" y="545052"/>
                  </a:lnTo>
                  <a:cubicBezTo>
                    <a:pt x="260430" y="540342"/>
                    <a:pt x="243074" y="519904"/>
                    <a:pt x="243074" y="495467"/>
                  </a:cubicBezTo>
                  <a:cubicBezTo>
                    <a:pt x="243074" y="467564"/>
                    <a:pt x="265770" y="444904"/>
                    <a:pt x="293718" y="444904"/>
                  </a:cubicBezTo>
                  <a:cubicBezTo>
                    <a:pt x="321576" y="444904"/>
                    <a:pt x="344273" y="467564"/>
                    <a:pt x="344273" y="495467"/>
                  </a:cubicBezTo>
                  <a:cubicBezTo>
                    <a:pt x="344273" y="519904"/>
                    <a:pt x="326917" y="540342"/>
                    <a:pt x="303775" y="545052"/>
                  </a:cubicBezTo>
                  <a:lnTo>
                    <a:pt x="303775" y="586461"/>
                  </a:lnTo>
                  <a:lnTo>
                    <a:pt x="556995" y="586461"/>
                  </a:lnTo>
                  <a:lnTo>
                    <a:pt x="556995" y="524347"/>
                  </a:lnTo>
                  <a:cubicBezTo>
                    <a:pt x="539550" y="519815"/>
                    <a:pt x="526555" y="504175"/>
                    <a:pt x="526555" y="485336"/>
                  </a:cubicBezTo>
                  <a:cubicBezTo>
                    <a:pt x="526555" y="463032"/>
                    <a:pt x="544801" y="444904"/>
                    <a:pt x="567142" y="444904"/>
                  </a:cubicBezTo>
                  <a:cubicBezTo>
                    <a:pt x="589482" y="444904"/>
                    <a:pt x="607639" y="463032"/>
                    <a:pt x="607639" y="485336"/>
                  </a:cubicBezTo>
                  <a:cubicBezTo>
                    <a:pt x="607639" y="504175"/>
                    <a:pt x="594644" y="519815"/>
                    <a:pt x="577199" y="524347"/>
                  </a:cubicBezTo>
                  <a:lnTo>
                    <a:pt x="577199" y="586461"/>
                  </a:lnTo>
                  <a:lnTo>
                    <a:pt x="597493" y="586461"/>
                  </a:lnTo>
                  <a:cubicBezTo>
                    <a:pt x="603100" y="586461"/>
                    <a:pt x="607639" y="590993"/>
                    <a:pt x="607639" y="596592"/>
                  </a:cubicBezTo>
                  <a:cubicBezTo>
                    <a:pt x="607639" y="602190"/>
                    <a:pt x="603100" y="606722"/>
                    <a:pt x="597493" y="606722"/>
                  </a:cubicBezTo>
                  <a:lnTo>
                    <a:pt x="10146" y="606722"/>
                  </a:lnTo>
                  <a:cubicBezTo>
                    <a:pt x="4539" y="606722"/>
                    <a:pt x="0" y="602190"/>
                    <a:pt x="0" y="596592"/>
                  </a:cubicBezTo>
                  <a:cubicBezTo>
                    <a:pt x="0" y="590993"/>
                    <a:pt x="4539" y="586461"/>
                    <a:pt x="10146" y="586461"/>
                  </a:cubicBezTo>
                  <a:lnTo>
                    <a:pt x="40497" y="586461"/>
                  </a:lnTo>
                  <a:lnTo>
                    <a:pt x="40497" y="484359"/>
                  </a:lnTo>
                  <a:cubicBezTo>
                    <a:pt x="17445" y="479649"/>
                    <a:pt x="0" y="459211"/>
                    <a:pt x="0" y="434774"/>
                  </a:cubicBezTo>
                  <a:cubicBezTo>
                    <a:pt x="0" y="406960"/>
                    <a:pt x="22696" y="384300"/>
                    <a:pt x="50644" y="384300"/>
                  </a:cubicBezTo>
                  <a:close/>
                  <a:moveTo>
                    <a:pt x="536685" y="323613"/>
                  </a:moveTo>
                  <a:cubicBezTo>
                    <a:pt x="542281" y="323613"/>
                    <a:pt x="546811" y="328145"/>
                    <a:pt x="546811" y="333744"/>
                  </a:cubicBezTo>
                  <a:lnTo>
                    <a:pt x="546811" y="353916"/>
                  </a:lnTo>
                  <a:cubicBezTo>
                    <a:pt x="546811" y="359515"/>
                    <a:pt x="542281" y="364047"/>
                    <a:pt x="536685" y="364047"/>
                  </a:cubicBezTo>
                  <a:cubicBezTo>
                    <a:pt x="531089" y="364047"/>
                    <a:pt x="526559" y="359515"/>
                    <a:pt x="526559" y="353916"/>
                  </a:cubicBezTo>
                  <a:lnTo>
                    <a:pt x="526559" y="333744"/>
                  </a:lnTo>
                  <a:cubicBezTo>
                    <a:pt x="526559" y="328145"/>
                    <a:pt x="531089" y="323613"/>
                    <a:pt x="536685" y="323613"/>
                  </a:cubicBezTo>
                  <a:close/>
                  <a:moveTo>
                    <a:pt x="496217" y="323613"/>
                  </a:moveTo>
                  <a:cubicBezTo>
                    <a:pt x="501832" y="323613"/>
                    <a:pt x="506378" y="328145"/>
                    <a:pt x="506378" y="333744"/>
                  </a:cubicBezTo>
                  <a:lnTo>
                    <a:pt x="506378" y="353916"/>
                  </a:lnTo>
                  <a:cubicBezTo>
                    <a:pt x="506378" y="359515"/>
                    <a:pt x="501832" y="364047"/>
                    <a:pt x="496217" y="364047"/>
                  </a:cubicBezTo>
                  <a:cubicBezTo>
                    <a:pt x="490601" y="364047"/>
                    <a:pt x="486055" y="359515"/>
                    <a:pt x="486055" y="353916"/>
                  </a:cubicBezTo>
                  <a:lnTo>
                    <a:pt x="486055" y="333744"/>
                  </a:lnTo>
                  <a:cubicBezTo>
                    <a:pt x="486055" y="328145"/>
                    <a:pt x="490601" y="323613"/>
                    <a:pt x="496217" y="323613"/>
                  </a:cubicBezTo>
                  <a:close/>
                  <a:moveTo>
                    <a:pt x="415208" y="323613"/>
                  </a:moveTo>
                  <a:cubicBezTo>
                    <a:pt x="420823" y="323613"/>
                    <a:pt x="425369" y="328145"/>
                    <a:pt x="425369" y="333744"/>
                  </a:cubicBezTo>
                  <a:lnTo>
                    <a:pt x="425369" y="353916"/>
                  </a:lnTo>
                  <a:cubicBezTo>
                    <a:pt x="425369" y="359515"/>
                    <a:pt x="420823" y="364047"/>
                    <a:pt x="415208" y="364047"/>
                  </a:cubicBezTo>
                  <a:cubicBezTo>
                    <a:pt x="409592" y="364047"/>
                    <a:pt x="405046" y="359515"/>
                    <a:pt x="405046" y="353916"/>
                  </a:cubicBezTo>
                  <a:lnTo>
                    <a:pt x="405046" y="333744"/>
                  </a:lnTo>
                  <a:cubicBezTo>
                    <a:pt x="405046" y="328145"/>
                    <a:pt x="409592" y="323613"/>
                    <a:pt x="415208" y="323613"/>
                  </a:cubicBezTo>
                  <a:close/>
                  <a:moveTo>
                    <a:pt x="374703" y="323613"/>
                  </a:moveTo>
                  <a:cubicBezTo>
                    <a:pt x="380318" y="323613"/>
                    <a:pt x="384864" y="328145"/>
                    <a:pt x="384864" y="333744"/>
                  </a:cubicBezTo>
                  <a:lnTo>
                    <a:pt x="384864" y="353916"/>
                  </a:lnTo>
                  <a:cubicBezTo>
                    <a:pt x="384864" y="359515"/>
                    <a:pt x="380318" y="364047"/>
                    <a:pt x="374703" y="364047"/>
                  </a:cubicBezTo>
                  <a:cubicBezTo>
                    <a:pt x="369087" y="364047"/>
                    <a:pt x="364541" y="359515"/>
                    <a:pt x="364541" y="353916"/>
                  </a:cubicBezTo>
                  <a:lnTo>
                    <a:pt x="364541" y="333744"/>
                  </a:lnTo>
                  <a:cubicBezTo>
                    <a:pt x="364541" y="328145"/>
                    <a:pt x="369087" y="323613"/>
                    <a:pt x="374703" y="323613"/>
                  </a:cubicBezTo>
                  <a:close/>
                  <a:moveTo>
                    <a:pt x="334207" y="323613"/>
                  </a:moveTo>
                  <a:cubicBezTo>
                    <a:pt x="339738" y="323613"/>
                    <a:pt x="344288" y="328145"/>
                    <a:pt x="344288" y="333744"/>
                  </a:cubicBezTo>
                  <a:lnTo>
                    <a:pt x="344288" y="353916"/>
                  </a:lnTo>
                  <a:cubicBezTo>
                    <a:pt x="344288" y="359515"/>
                    <a:pt x="339738" y="364047"/>
                    <a:pt x="334207" y="364047"/>
                  </a:cubicBezTo>
                  <a:cubicBezTo>
                    <a:pt x="328586" y="364047"/>
                    <a:pt x="324036" y="359515"/>
                    <a:pt x="324036" y="353916"/>
                  </a:cubicBezTo>
                  <a:lnTo>
                    <a:pt x="324036" y="333744"/>
                  </a:lnTo>
                  <a:cubicBezTo>
                    <a:pt x="324036" y="328145"/>
                    <a:pt x="328586" y="323613"/>
                    <a:pt x="334207" y="323613"/>
                  </a:cubicBezTo>
                  <a:close/>
                  <a:moveTo>
                    <a:pt x="253145" y="323613"/>
                  </a:moveTo>
                  <a:cubicBezTo>
                    <a:pt x="258746" y="323613"/>
                    <a:pt x="263280" y="328145"/>
                    <a:pt x="263280" y="333744"/>
                  </a:cubicBezTo>
                  <a:lnTo>
                    <a:pt x="263280" y="353916"/>
                  </a:lnTo>
                  <a:cubicBezTo>
                    <a:pt x="263280" y="359515"/>
                    <a:pt x="258746" y="364047"/>
                    <a:pt x="253145" y="364047"/>
                  </a:cubicBezTo>
                  <a:cubicBezTo>
                    <a:pt x="247633" y="364047"/>
                    <a:pt x="243098" y="359515"/>
                    <a:pt x="243098" y="353916"/>
                  </a:cubicBezTo>
                  <a:lnTo>
                    <a:pt x="243098" y="333744"/>
                  </a:lnTo>
                  <a:cubicBezTo>
                    <a:pt x="243098" y="328145"/>
                    <a:pt x="247633" y="323613"/>
                    <a:pt x="253145" y="323613"/>
                  </a:cubicBezTo>
                  <a:close/>
                  <a:moveTo>
                    <a:pt x="212640" y="323613"/>
                  </a:moveTo>
                  <a:cubicBezTo>
                    <a:pt x="218241" y="323613"/>
                    <a:pt x="222775" y="328145"/>
                    <a:pt x="222775" y="333744"/>
                  </a:cubicBezTo>
                  <a:lnTo>
                    <a:pt x="222775" y="353916"/>
                  </a:lnTo>
                  <a:cubicBezTo>
                    <a:pt x="222775" y="359515"/>
                    <a:pt x="218241" y="364047"/>
                    <a:pt x="212640" y="364047"/>
                  </a:cubicBezTo>
                  <a:cubicBezTo>
                    <a:pt x="207128" y="364047"/>
                    <a:pt x="202593" y="359515"/>
                    <a:pt x="202593" y="353916"/>
                  </a:cubicBezTo>
                  <a:lnTo>
                    <a:pt x="202593" y="333744"/>
                  </a:lnTo>
                  <a:cubicBezTo>
                    <a:pt x="202593" y="328145"/>
                    <a:pt x="207128" y="323613"/>
                    <a:pt x="212640" y="323613"/>
                  </a:cubicBezTo>
                  <a:close/>
                  <a:moveTo>
                    <a:pt x="131640" y="323613"/>
                  </a:moveTo>
                  <a:cubicBezTo>
                    <a:pt x="137236" y="323613"/>
                    <a:pt x="141766" y="328145"/>
                    <a:pt x="141766" y="333744"/>
                  </a:cubicBezTo>
                  <a:lnTo>
                    <a:pt x="141766" y="353916"/>
                  </a:lnTo>
                  <a:cubicBezTo>
                    <a:pt x="141766" y="359515"/>
                    <a:pt x="137236" y="364047"/>
                    <a:pt x="131640" y="364047"/>
                  </a:cubicBezTo>
                  <a:cubicBezTo>
                    <a:pt x="126044" y="364047"/>
                    <a:pt x="121514" y="359515"/>
                    <a:pt x="121514" y="353916"/>
                  </a:cubicBezTo>
                  <a:lnTo>
                    <a:pt x="121514" y="333744"/>
                  </a:lnTo>
                  <a:cubicBezTo>
                    <a:pt x="121514" y="328145"/>
                    <a:pt x="126044" y="323613"/>
                    <a:pt x="131640" y="323613"/>
                  </a:cubicBezTo>
                  <a:close/>
                  <a:moveTo>
                    <a:pt x="91135" y="323613"/>
                  </a:moveTo>
                  <a:cubicBezTo>
                    <a:pt x="96731" y="323613"/>
                    <a:pt x="101261" y="328145"/>
                    <a:pt x="101261" y="333744"/>
                  </a:cubicBezTo>
                  <a:lnTo>
                    <a:pt x="101261" y="353916"/>
                  </a:lnTo>
                  <a:cubicBezTo>
                    <a:pt x="101261" y="359515"/>
                    <a:pt x="96731" y="364047"/>
                    <a:pt x="91135" y="364047"/>
                  </a:cubicBezTo>
                  <a:cubicBezTo>
                    <a:pt x="85539" y="364047"/>
                    <a:pt x="81009" y="359515"/>
                    <a:pt x="81009" y="353916"/>
                  </a:cubicBezTo>
                  <a:lnTo>
                    <a:pt x="81009" y="333744"/>
                  </a:lnTo>
                  <a:cubicBezTo>
                    <a:pt x="81009" y="328145"/>
                    <a:pt x="85539" y="323613"/>
                    <a:pt x="91135" y="323613"/>
                  </a:cubicBezTo>
                  <a:close/>
                  <a:moveTo>
                    <a:pt x="50650" y="283179"/>
                  </a:moveTo>
                  <a:lnTo>
                    <a:pt x="172126" y="283179"/>
                  </a:lnTo>
                  <a:cubicBezTo>
                    <a:pt x="177732" y="283179"/>
                    <a:pt x="182271" y="287711"/>
                    <a:pt x="182271" y="293309"/>
                  </a:cubicBezTo>
                  <a:lnTo>
                    <a:pt x="182271" y="556158"/>
                  </a:lnTo>
                  <a:cubicBezTo>
                    <a:pt x="182271" y="561756"/>
                    <a:pt x="177732" y="566288"/>
                    <a:pt x="172126" y="566288"/>
                  </a:cubicBezTo>
                  <a:cubicBezTo>
                    <a:pt x="166519" y="566288"/>
                    <a:pt x="161980" y="561756"/>
                    <a:pt x="161980" y="556158"/>
                  </a:cubicBezTo>
                  <a:lnTo>
                    <a:pt x="161980" y="303350"/>
                  </a:lnTo>
                  <a:lnTo>
                    <a:pt x="60795" y="303350"/>
                  </a:lnTo>
                  <a:lnTo>
                    <a:pt x="60795" y="353912"/>
                  </a:lnTo>
                  <a:cubicBezTo>
                    <a:pt x="60795" y="359510"/>
                    <a:pt x="56257" y="364042"/>
                    <a:pt x="50650" y="364042"/>
                  </a:cubicBezTo>
                  <a:cubicBezTo>
                    <a:pt x="45043" y="364042"/>
                    <a:pt x="40505" y="359510"/>
                    <a:pt x="40505" y="353912"/>
                  </a:cubicBezTo>
                  <a:lnTo>
                    <a:pt x="40505" y="293309"/>
                  </a:lnTo>
                  <a:cubicBezTo>
                    <a:pt x="40505" y="287711"/>
                    <a:pt x="45043" y="283179"/>
                    <a:pt x="50650" y="283179"/>
                  </a:cubicBezTo>
                  <a:close/>
                  <a:moveTo>
                    <a:pt x="415208" y="262856"/>
                  </a:moveTo>
                  <a:cubicBezTo>
                    <a:pt x="420823" y="262856"/>
                    <a:pt x="425369" y="267388"/>
                    <a:pt x="425369" y="272987"/>
                  </a:cubicBezTo>
                  <a:lnTo>
                    <a:pt x="425369" y="293248"/>
                  </a:lnTo>
                  <a:cubicBezTo>
                    <a:pt x="425369" y="298758"/>
                    <a:pt x="420823" y="303290"/>
                    <a:pt x="415208" y="303290"/>
                  </a:cubicBezTo>
                  <a:cubicBezTo>
                    <a:pt x="409592" y="303290"/>
                    <a:pt x="405046" y="298758"/>
                    <a:pt x="405046" y="293248"/>
                  </a:cubicBezTo>
                  <a:lnTo>
                    <a:pt x="405046" y="272987"/>
                  </a:lnTo>
                  <a:cubicBezTo>
                    <a:pt x="405046" y="267388"/>
                    <a:pt x="409592" y="262856"/>
                    <a:pt x="415208" y="262856"/>
                  </a:cubicBezTo>
                  <a:close/>
                  <a:moveTo>
                    <a:pt x="374703" y="262856"/>
                  </a:moveTo>
                  <a:cubicBezTo>
                    <a:pt x="380318" y="262856"/>
                    <a:pt x="384864" y="267388"/>
                    <a:pt x="384864" y="272987"/>
                  </a:cubicBezTo>
                  <a:lnTo>
                    <a:pt x="384864" y="293248"/>
                  </a:lnTo>
                  <a:cubicBezTo>
                    <a:pt x="384864" y="298758"/>
                    <a:pt x="380318" y="303290"/>
                    <a:pt x="374703" y="303290"/>
                  </a:cubicBezTo>
                  <a:cubicBezTo>
                    <a:pt x="369087" y="303290"/>
                    <a:pt x="364541" y="298758"/>
                    <a:pt x="364541" y="293248"/>
                  </a:cubicBezTo>
                  <a:lnTo>
                    <a:pt x="364541" y="272987"/>
                  </a:lnTo>
                  <a:cubicBezTo>
                    <a:pt x="364541" y="267388"/>
                    <a:pt x="369087" y="262856"/>
                    <a:pt x="374703" y="262856"/>
                  </a:cubicBezTo>
                  <a:close/>
                  <a:moveTo>
                    <a:pt x="334207" y="262856"/>
                  </a:moveTo>
                  <a:cubicBezTo>
                    <a:pt x="339738" y="262856"/>
                    <a:pt x="344288" y="267388"/>
                    <a:pt x="344288" y="272987"/>
                  </a:cubicBezTo>
                  <a:lnTo>
                    <a:pt x="344288" y="293248"/>
                  </a:lnTo>
                  <a:cubicBezTo>
                    <a:pt x="344288" y="298758"/>
                    <a:pt x="339738" y="303290"/>
                    <a:pt x="334207" y="303290"/>
                  </a:cubicBezTo>
                  <a:cubicBezTo>
                    <a:pt x="328586" y="303290"/>
                    <a:pt x="324036" y="298758"/>
                    <a:pt x="324036" y="293248"/>
                  </a:cubicBezTo>
                  <a:lnTo>
                    <a:pt x="324036" y="272987"/>
                  </a:lnTo>
                  <a:cubicBezTo>
                    <a:pt x="324036" y="267388"/>
                    <a:pt x="328586" y="262856"/>
                    <a:pt x="334207" y="262856"/>
                  </a:cubicBezTo>
                  <a:close/>
                  <a:moveTo>
                    <a:pt x="253145" y="262856"/>
                  </a:moveTo>
                  <a:cubicBezTo>
                    <a:pt x="258746" y="262856"/>
                    <a:pt x="263280" y="267388"/>
                    <a:pt x="263280" y="272987"/>
                  </a:cubicBezTo>
                  <a:lnTo>
                    <a:pt x="263280" y="293248"/>
                  </a:lnTo>
                  <a:cubicBezTo>
                    <a:pt x="263280" y="298758"/>
                    <a:pt x="258746" y="303290"/>
                    <a:pt x="253145" y="303290"/>
                  </a:cubicBezTo>
                  <a:cubicBezTo>
                    <a:pt x="247633" y="303290"/>
                    <a:pt x="243098" y="298758"/>
                    <a:pt x="243098" y="293248"/>
                  </a:cubicBezTo>
                  <a:lnTo>
                    <a:pt x="243098" y="272987"/>
                  </a:lnTo>
                  <a:cubicBezTo>
                    <a:pt x="243098" y="267388"/>
                    <a:pt x="247633" y="262856"/>
                    <a:pt x="253145" y="262856"/>
                  </a:cubicBezTo>
                  <a:close/>
                  <a:moveTo>
                    <a:pt x="212640" y="262856"/>
                  </a:moveTo>
                  <a:cubicBezTo>
                    <a:pt x="218241" y="262856"/>
                    <a:pt x="222775" y="267388"/>
                    <a:pt x="222775" y="272987"/>
                  </a:cubicBezTo>
                  <a:lnTo>
                    <a:pt x="222775" y="293248"/>
                  </a:lnTo>
                  <a:cubicBezTo>
                    <a:pt x="222775" y="298758"/>
                    <a:pt x="218241" y="303290"/>
                    <a:pt x="212640" y="303290"/>
                  </a:cubicBezTo>
                  <a:cubicBezTo>
                    <a:pt x="207128" y="303290"/>
                    <a:pt x="202593" y="298758"/>
                    <a:pt x="202593" y="293248"/>
                  </a:cubicBezTo>
                  <a:lnTo>
                    <a:pt x="202593" y="272987"/>
                  </a:lnTo>
                  <a:cubicBezTo>
                    <a:pt x="202593" y="267388"/>
                    <a:pt x="207128" y="262856"/>
                    <a:pt x="212640" y="262856"/>
                  </a:cubicBezTo>
                  <a:close/>
                  <a:moveTo>
                    <a:pt x="253145" y="202241"/>
                  </a:moveTo>
                  <a:cubicBezTo>
                    <a:pt x="258746" y="202241"/>
                    <a:pt x="263280" y="206781"/>
                    <a:pt x="263280" y="212300"/>
                  </a:cubicBezTo>
                  <a:lnTo>
                    <a:pt x="263280" y="232597"/>
                  </a:lnTo>
                  <a:cubicBezTo>
                    <a:pt x="263280" y="238206"/>
                    <a:pt x="258746" y="242746"/>
                    <a:pt x="253145" y="242746"/>
                  </a:cubicBezTo>
                  <a:cubicBezTo>
                    <a:pt x="247633" y="242746"/>
                    <a:pt x="243098" y="238206"/>
                    <a:pt x="243098" y="232597"/>
                  </a:cubicBezTo>
                  <a:lnTo>
                    <a:pt x="243098" y="212300"/>
                  </a:lnTo>
                  <a:cubicBezTo>
                    <a:pt x="243098" y="206781"/>
                    <a:pt x="247633" y="202241"/>
                    <a:pt x="253145" y="202241"/>
                  </a:cubicBezTo>
                  <a:close/>
                  <a:moveTo>
                    <a:pt x="212640" y="202241"/>
                  </a:moveTo>
                  <a:cubicBezTo>
                    <a:pt x="218241" y="202241"/>
                    <a:pt x="222775" y="206781"/>
                    <a:pt x="222775" y="212300"/>
                  </a:cubicBezTo>
                  <a:lnTo>
                    <a:pt x="222775" y="232597"/>
                  </a:lnTo>
                  <a:cubicBezTo>
                    <a:pt x="222775" y="238206"/>
                    <a:pt x="218241" y="242746"/>
                    <a:pt x="212640" y="242746"/>
                  </a:cubicBezTo>
                  <a:cubicBezTo>
                    <a:pt x="207128" y="242746"/>
                    <a:pt x="202593" y="238206"/>
                    <a:pt x="202593" y="232597"/>
                  </a:cubicBezTo>
                  <a:lnTo>
                    <a:pt x="202593" y="212300"/>
                  </a:lnTo>
                  <a:cubicBezTo>
                    <a:pt x="202593" y="206781"/>
                    <a:pt x="207128" y="202241"/>
                    <a:pt x="212640" y="202241"/>
                  </a:cubicBezTo>
                  <a:close/>
                  <a:moveTo>
                    <a:pt x="172144" y="202241"/>
                  </a:moveTo>
                  <a:cubicBezTo>
                    <a:pt x="177740" y="202241"/>
                    <a:pt x="182270" y="206781"/>
                    <a:pt x="182270" y="212300"/>
                  </a:cubicBezTo>
                  <a:lnTo>
                    <a:pt x="182270" y="232597"/>
                  </a:lnTo>
                  <a:cubicBezTo>
                    <a:pt x="182270" y="238206"/>
                    <a:pt x="177740" y="242746"/>
                    <a:pt x="172144" y="242746"/>
                  </a:cubicBezTo>
                  <a:cubicBezTo>
                    <a:pt x="166548" y="242746"/>
                    <a:pt x="162018" y="238206"/>
                    <a:pt x="162018" y="232597"/>
                  </a:cubicBezTo>
                  <a:lnTo>
                    <a:pt x="162018" y="212300"/>
                  </a:lnTo>
                  <a:cubicBezTo>
                    <a:pt x="162018" y="206781"/>
                    <a:pt x="166548" y="202241"/>
                    <a:pt x="172144" y="202241"/>
                  </a:cubicBezTo>
                  <a:close/>
                  <a:moveTo>
                    <a:pt x="296086" y="182276"/>
                  </a:moveTo>
                  <a:lnTo>
                    <a:pt x="458216" y="222801"/>
                  </a:lnTo>
                  <a:cubicBezTo>
                    <a:pt x="462668" y="223868"/>
                    <a:pt x="465873" y="227956"/>
                    <a:pt x="465873" y="232577"/>
                  </a:cubicBezTo>
                  <a:lnTo>
                    <a:pt x="465873" y="556157"/>
                  </a:lnTo>
                  <a:cubicBezTo>
                    <a:pt x="465873" y="561756"/>
                    <a:pt x="461333" y="566288"/>
                    <a:pt x="455723" y="566288"/>
                  </a:cubicBezTo>
                  <a:cubicBezTo>
                    <a:pt x="450114" y="566288"/>
                    <a:pt x="445574" y="561756"/>
                    <a:pt x="445574" y="556157"/>
                  </a:cubicBezTo>
                  <a:lnTo>
                    <a:pt x="445574" y="240487"/>
                  </a:lnTo>
                  <a:lnTo>
                    <a:pt x="303743" y="205116"/>
                  </a:lnTo>
                  <a:lnTo>
                    <a:pt x="303743" y="414585"/>
                  </a:lnTo>
                  <a:cubicBezTo>
                    <a:pt x="303743" y="420184"/>
                    <a:pt x="299202" y="424716"/>
                    <a:pt x="293682" y="424716"/>
                  </a:cubicBezTo>
                  <a:cubicBezTo>
                    <a:pt x="288073" y="424716"/>
                    <a:pt x="283532" y="420184"/>
                    <a:pt x="283532" y="414585"/>
                  </a:cubicBezTo>
                  <a:lnTo>
                    <a:pt x="283532" y="192141"/>
                  </a:lnTo>
                  <a:cubicBezTo>
                    <a:pt x="283532" y="189030"/>
                    <a:pt x="284957" y="186097"/>
                    <a:pt x="287450" y="184142"/>
                  </a:cubicBezTo>
                  <a:cubicBezTo>
                    <a:pt x="289854" y="182276"/>
                    <a:pt x="293059" y="181565"/>
                    <a:pt x="296086" y="182276"/>
                  </a:cubicBezTo>
                  <a:close/>
                  <a:moveTo>
                    <a:pt x="455712" y="141554"/>
                  </a:moveTo>
                  <a:cubicBezTo>
                    <a:pt x="461327" y="141554"/>
                    <a:pt x="465873" y="146086"/>
                    <a:pt x="465873" y="151685"/>
                  </a:cubicBezTo>
                  <a:lnTo>
                    <a:pt x="465873" y="171857"/>
                  </a:lnTo>
                  <a:cubicBezTo>
                    <a:pt x="465873" y="177456"/>
                    <a:pt x="461327" y="181988"/>
                    <a:pt x="455712" y="181988"/>
                  </a:cubicBezTo>
                  <a:cubicBezTo>
                    <a:pt x="450096" y="181988"/>
                    <a:pt x="445550" y="177456"/>
                    <a:pt x="445550" y="171857"/>
                  </a:cubicBezTo>
                  <a:lnTo>
                    <a:pt x="445550" y="151685"/>
                  </a:lnTo>
                  <a:cubicBezTo>
                    <a:pt x="445550" y="146086"/>
                    <a:pt x="450096" y="141554"/>
                    <a:pt x="455712" y="141554"/>
                  </a:cubicBezTo>
                  <a:close/>
                  <a:moveTo>
                    <a:pt x="415208" y="141554"/>
                  </a:moveTo>
                  <a:cubicBezTo>
                    <a:pt x="420823" y="141554"/>
                    <a:pt x="425369" y="146086"/>
                    <a:pt x="425369" y="151685"/>
                  </a:cubicBezTo>
                  <a:lnTo>
                    <a:pt x="425369" y="171857"/>
                  </a:lnTo>
                  <a:cubicBezTo>
                    <a:pt x="425369" y="177456"/>
                    <a:pt x="420823" y="181988"/>
                    <a:pt x="415208" y="181988"/>
                  </a:cubicBezTo>
                  <a:cubicBezTo>
                    <a:pt x="409592" y="181988"/>
                    <a:pt x="405046" y="177456"/>
                    <a:pt x="405046" y="171857"/>
                  </a:cubicBezTo>
                  <a:lnTo>
                    <a:pt x="405046" y="151685"/>
                  </a:lnTo>
                  <a:cubicBezTo>
                    <a:pt x="405046" y="146086"/>
                    <a:pt x="409592" y="141554"/>
                    <a:pt x="415208" y="141554"/>
                  </a:cubicBezTo>
                  <a:close/>
                  <a:moveTo>
                    <a:pt x="253145" y="141554"/>
                  </a:moveTo>
                  <a:cubicBezTo>
                    <a:pt x="258746" y="141554"/>
                    <a:pt x="263280" y="146086"/>
                    <a:pt x="263280" y="151685"/>
                  </a:cubicBezTo>
                  <a:lnTo>
                    <a:pt x="263280" y="171857"/>
                  </a:lnTo>
                  <a:cubicBezTo>
                    <a:pt x="263280" y="177456"/>
                    <a:pt x="258746" y="181988"/>
                    <a:pt x="253145" y="181988"/>
                  </a:cubicBezTo>
                  <a:cubicBezTo>
                    <a:pt x="247633" y="181988"/>
                    <a:pt x="243098" y="177456"/>
                    <a:pt x="243098" y="171857"/>
                  </a:cubicBezTo>
                  <a:lnTo>
                    <a:pt x="243098" y="151685"/>
                  </a:lnTo>
                  <a:cubicBezTo>
                    <a:pt x="243098" y="146086"/>
                    <a:pt x="247633" y="141554"/>
                    <a:pt x="253145" y="141554"/>
                  </a:cubicBezTo>
                  <a:close/>
                  <a:moveTo>
                    <a:pt x="212640" y="141554"/>
                  </a:moveTo>
                  <a:cubicBezTo>
                    <a:pt x="218241" y="141554"/>
                    <a:pt x="222775" y="146086"/>
                    <a:pt x="222775" y="151685"/>
                  </a:cubicBezTo>
                  <a:lnTo>
                    <a:pt x="222775" y="171857"/>
                  </a:lnTo>
                  <a:cubicBezTo>
                    <a:pt x="222775" y="177456"/>
                    <a:pt x="218241" y="181988"/>
                    <a:pt x="212640" y="181988"/>
                  </a:cubicBezTo>
                  <a:cubicBezTo>
                    <a:pt x="207128" y="181988"/>
                    <a:pt x="202593" y="177456"/>
                    <a:pt x="202593" y="171857"/>
                  </a:cubicBezTo>
                  <a:lnTo>
                    <a:pt x="202593" y="151685"/>
                  </a:lnTo>
                  <a:cubicBezTo>
                    <a:pt x="202593" y="146086"/>
                    <a:pt x="207128" y="141554"/>
                    <a:pt x="212640" y="141554"/>
                  </a:cubicBezTo>
                  <a:close/>
                  <a:moveTo>
                    <a:pt x="253145" y="80868"/>
                  </a:moveTo>
                  <a:cubicBezTo>
                    <a:pt x="258746" y="80868"/>
                    <a:pt x="263280" y="85400"/>
                    <a:pt x="263280" y="90999"/>
                  </a:cubicBezTo>
                  <a:lnTo>
                    <a:pt x="263280" y="111260"/>
                  </a:lnTo>
                  <a:cubicBezTo>
                    <a:pt x="263280" y="116770"/>
                    <a:pt x="258746" y="121302"/>
                    <a:pt x="253145" y="121302"/>
                  </a:cubicBezTo>
                  <a:cubicBezTo>
                    <a:pt x="247633" y="121302"/>
                    <a:pt x="243098" y="116770"/>
                    <a:pt x="243098" y="111260"/>
                  </a:cubicBezTo>
                  <a:lnTo>
                    <a:pt x="243098" y="90999"/>
                  </a:lnTo>
                  <a:cubicBezTo>
                    <a:pt x="243098" y="85400"/>
                    <a:pt x="247633" y="80868"/>
                    <a:pt x="253145" y="80868"/>
                  </a:cubicBezTo>
                  <a:close/>
                  <a:moveTo>
                    <a:pt x="212640" y="80868"/>
                  </a:moveTo>
                  <a:cubicBezTo>
                    <a:pt x="218241" y="80868"/>
                    <a:pt x="222775" y="85400"/>
                    <a:pt x="222775" y="90999"/>
                  </a:cubicBezTo>
                  <a:lnTo>
                    <a:pt x="222775" y="111260"/>
                  </a:lnTo>
                  <a:cubicBezTo>
                    <a:pt x="222775" y="116770"/>
                    <a:pt x="218241" y="121302"/>
                    <a:pt x="212640" y="121302"/>
                  </a:cubicBezTo>
                  <a:cubicBezTo>
                    <a:pt x="207128" y="121302"/>
                    <a:pt x="202593" y="116770"/>
                    <a:pt x="202593" y="111260"/>
                  </a:cubicBezTo>
                  <a:lnTo>
                    <a:pt x="202593" y="90999"/>
                  </a:lnTo>
                  <a:cubicBezTo>
                    <a:pt x="202593" y="85400"/>
                    <a:pt x="207128" y="80868"/>
                    <a:pt x="212640" y="80868"/>
                  </a:cubicBezTo>
                  <a:close/>
                  <a:moveTo>
                    <a:pt x="496177" y="60686"/>
                  </a:moveTo>
                  <a:cubicBezTo>
                    <a:pt x="501784" y="60686"/>
                    <a:pt x="506323" y="65219"/>
                    <a:pt x="506323" y="70729"/>
                  </a:cubicBezTo>
                  <a:lnTo>
                    <a:pt x="506323" y="265996"/>
                  </a:lnTo>
                  <a:lnTo>
                    <a:pt x="580730" y="293904"/>
                  </a:lnTo>
                  <a:cubicBezTo>
                    <a:pt x="584735" y="295326"/>
                    <a:pt x="587316" y="299147"/>
                    <a:pt x="587316" y="303325"/>
                  </a:cubicBezTo>
                  <a:lnTo>
                    <a:pt x="587316" y="414601"/>
                  </a:lnTo>
                  <a:cubicBezTo>
                    <a:pt x="587316" y="420200"/>
                    <a:pt x="582777" y="424733"/>
                    <a:pt x="577170" y="424733"/>
                  </a:cubicBezTo>
                  <a:cubicBezTo>
                    <a:pt x="571652" y="424733"/>
                    <a:pt x="567113" y="420200"/>
                    <a:pt x="567113" y="414601"/>
                  </a:cubicBezTo>
                  <a:lnTo>
                    <a:pt x="567113" y="310346"/>
                  </a:lnTo>
                  <a:lnTo>
                    <a:pt x="492617" y="282527"/>
                  </a:lnTo>
                  <a:cubicBezTo>
                    <a:pt x="488701" y="281016"/>
                    <a:pt x="486031" y="277194"/>
                    <a:pt x="486031" y="273017"/>
                  </a:cubicBezTo>
                  <a:lnTo>
                    <a:pt x="486031" y="103970"/>
                  </a:lnTo>
                  <a:lnTo>
                    <a:pt x="384834" y="129211"/>
                  </a:lnTo>
                  <a:lnTo>
                    <a:pt x="384834" y="171873"/>
                  </a:lnTo>
                  <a:cubicBezTo>
                    <a:pt x="384834" y="177473"/>
                    <a:pt x="380295" y="182005"/>
                    <a:pt x="374688" y="182005"/>
                  </a:cubicBezTo>
                  <a:cubicBezTo>
                    <a:pt x="369080" y="182005"/>
                    <a:pt x="364541" y="177473"/>
                    <a:pt x="364541" y="171873"/>
                  </a:cubicBezTo>
                  <a:lnTo>
                    <a:pt x="364541" y="121301"/>
                  </a:lnTo>
                  <a:cubicBezTo>
                    <a:pt x="364541" y="116680"/>
                    <a:pt x="367745" y="112680"/>
                    <a:pt x="372196" y="111525"/>
                  </a:cubicBezTo>
                  <a:lnTo>
                    <a:pt x="486031" y="83083"/>
                  </a:lnTo>
                  <a:lnTo>
                    <a:pt x="486031" y="70729"/>
                  </a:lnTo>
                  <a:cubicBezTo>
                    <a:pt x="486031" y="65219"/>
                    <a:pt x="490570" y="60686"/>
                    <a:pt x="496177" y="60686"/>
                  </a:cubicBezTo>
                  <a:close/>
                  <a:moveTo>
                    <a:pt x="232942" y="0"/>
                  </a:moveTo>
                  <a:cubicBezTo>
                    <a:pt x="238549" y="0"/>
                    <a:pt x="243088" y="4532"/>
                    <a:pt x="243088" y="10130"/>
                  </a:cubicBezTo>
                  <a:lnTo>
                    <a:pt x="243088" y="24082"/>
                  </a:lnTo>
                  <a:lnTo>
                    <a:pt x="298178" y="51629"/>
                  </a:lnTo>
                  <a:cubicBezTo>
                    <a:pt x="301649" y="53318"/>
                    <a:pt x="303785" y="56872"/>
                    <a:pt x="303785" y="60693"/>
                  </a:cubicBezTo>
                  <a:lnTo>
                    <a:pt x="303785" y="151689"/>
                  </a:lnTo>
                  <a:cubicBezTo>
                    <a:pt x="303785" y="157198"/>
                    <a:pt x="299246" y="161730"/>
                    <a:pt x="293728" y="161730"/>
                  </a:cubicBezTo>
                  <a:cubicBezTo>
                    <a:pt x="288121" y="161730"/>
                    <a:pt x="283582" y="157198"/>
                    <a:pt x="283582" y="151689"/>
                  </a:cubicBezTo>
                  <a:lnTo>
                    <a:pt x="283582" y="66914"/>
                  </a:lnTo>
                  <a:lnTo>
                    <a:pt x="232942" y="41677"/>
                  </a:lnTo>
                  <a:lnTo>
                    <a:pt x="182300" y="66914"/>
                  </a:lnTo>
                  <a:lnTo>
                    <a:pt x="182300" y="151689"/>
                  </a:lnTo>
                  <a:cubicBezTo>
                    <a:pt x="182300" y="155510"/>
                    <a:pt x="180164" y="158975"/>
                    <a:pt x="176693" y="160664"/>
                  </a:cubicBezTo>
                  <a:lnTo>
                    <a:pt x="141806" y="178170"/>
                  </a:lnTo>
                  <a:lnTo>
                    <a:pt x="141806" y="252726"/>
                  </a:lnTo>
                  <a:cubicBezTo>
                    <a:pt x="141806" y="258324"/>
                    <a:pt x="137267" y="262856"/>
                    <a:pt x="131660" y="262856"/>
                  </a:cubicBezTo>
                  <a:cubicBezTo>
                    <a:pt x="126053" y="262856"/>
                    <a:pt x="121514" y="258324"/>
                    <a:pt x="121514" y="252726"/>
                  </a:cubicBezTo>
                  <a:lnTo>
                    <a:pt x="121514" y="171861"/>
                  </a:lnTo>
                  <a:cubicBezTo>
                    <a:pt x="121514" y="168039"/>
                    <a:pt x="123739" y="164574"/>
                    <a:pt x="127121" y="162797"/>
                  </a:cubicBezTo>
                  <a:lnTo>
                    <a:pt x="162009" y="145379"/>
                  </a:lnTo>
                  <a:lnTo>
                    <a:pt x="162009" y="60693"/>
                  </a:lnTo>
                  <a:cubicBezTo>
                    <a:pt x="162009" y="56872"/>
                    <a:pt x="164234" y="53318"/>
                    <a:pt x="167615" y="51629"/>
                  </a:cubicBezTo>
                  <a:lnTo>
                    <a:pt x="222796" y="24082"/>
                  </a:lnTo>
                  <a:lnTo>
                    <a:pt x="222796" y="10130"/>
                  </a:lnTo>
                  <a:cubicBezTo>
                    <a:pt x="222796" y="4532"/>
                    <a:pt x="227335" y="0"/>
                    <a:pt x="23294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矩形 29">
              <a:extLst>
                <a:ext uri="{FF2B5EF4-FFF2-40B4-BE49-F238E27FC236}">
                  <a16:creationId xmlns:a16="http://schemas.microsoft.com/office/drawing/2014/main" xmlns="" id="{48E01272-1F21-EC4E-B7DB-3C0F6F61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6975" y="2853943"/>
              <a:ext cx="1811611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工业互联网</a:t>
              </a:r>
            </a:p>
          </p:txBody>
        </p:sp>
        <p:sp>
          <p:nvSpPr>
            <p:cNvPr id="30" name="industrial-robot_157567">
              <a:extLst>
                <a:ext uri="{FF2B5EF4-FFF2-40B4-BE49-F238E27FC236}">
                  <a16:creationId xmlns:a16="http://schemas.microsoft.com/office/drawing/2014/main" xmlns="" id="{B519A175-B704-984A-8C7E-DC045D344E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37562" y="1947061"/>
              <a:ext cx="765577" cy="680779"/>
            </a:xfrm>
            <a:custGeom>
              <a:avLst/>
              <a:gdLst>
                <a:gd name="connsiteX0" fmla="*/ 40686 w 608133"/>
                <a:gd name="connsiteY0" fmla="*/ 565246 h 607145"/>
                <a:gd name="connsiteX1" fmla="*/ 40686 w 608133"/>
                <a:gd name="connsiteY1" fmla="*/ 587474 h 607145"/>
                <a:gd name="connsiteX2" fmla="*/ 149250 w 608133"/>
                <a:gd name="connsiteY2" fmla="*/ 587474 h 607145"/>
                <a:gd name="connsiteX3" fmla="*/ 132995 w 608133"/>
                <a:gd name="connsiteY3" fmla="*/ 565246 h 607145"/>
                <a:gd name="connsiteX4" fmla="*/ 535226 w 608133"/>
                <a:gd name="connsiteY4" fmla="*/ 523299 h 607145"/>
                <a:gd name="connsiteX5" fmla="*/ 524098 w 608133"/>
                <a:gd name="connsiteY5" fmla="*/ 534414 h 607145"/>
                <a:gd name="connsiteX6" fmla="*/ 535226 w 608133"/>
                <a:gd name="connsiteY6" fmla="*/ 545628 h 607145"/>
                <a:gd name="connsiteX7" fmla="*/ 546452 w 608133"/>
                <a:gd name="connsiteY7" fmla="*/ 534414 h 607145"/>
                <a:gd name="connsiteX8" fmla="*/ 535226 w 608133"/>
                <a:gd name="connsiteY8" fmla="*/ 523299 h 607145"/>
                <a:gd name="connsiteX9" fmla="*/ 451195 w 608133"/>
                <a:gd name="connsiteY9" fmla="*/ 523299 h 607145"/>
                <a:gd name="connsiteX10" fmla="*/ 440062 w 608133"/>
                <a:gd name="connsiteY10" fmla="*/ 534414 h 607145"/>
                <a:gd name="connsiteX11" fmla="*/ 451195 w 608133"/>
                <a:gd name="connsiteY11" fmla="*/ 545628 h 607145"/>
                <a:gd name="connsiteX12" fmla="*/ 462328 w 608133"/>
                <a:gd name="connsiteY12" fmla="*/ 534414 h 607145"/>
                <a:gd name="connsiteX13" fmla="*/ 451195 w 608133"/>
                <a:gd name="connsiteY13" fmla="*/ 523299 h 607145"/>
                <a:gd name="connsiteX14" fmla="*/ 367165 w 608133"/>
                <a:gd name="connsiteY14" fmla="*/ 523299 h 607145"/>
                <a:gd name="connsiteX15" fmla="*/ 355939 w 608133"/>
                <a:gd name="connsiteY15" fmla="*/ 534414 h 607145"/>
                <a:gd name="connsiteX16" fmla="*/ 367165 w 608133"/>
                <a:gd name="connsiteY16" fmla="*/ 545628 h 607145"/>
                <a:gd name="connsiteX17" fmla="*/ 378293 w 608133"/>
                <a:gd name="connsiteY17" fmla="*/ 534414 h 607145"/>
                <a:gd name="connsiteX18" fmla="*/ 367165 w 608133"/>
                <a:gd name="connsiteY18" fmla="*/ 523299 h 607145"/>
                <a:gd name="connsiteX19" fmla="*/ 283024 w 608133"/>
                <a:gd name="connsiteY19" fmla="*/ 523299 h 607145"/>
                <a:gd name="connsiteX20" fmla="*/ 271896 w 608133"/>
                <a:gd name="connsiteY20" fmla="*/ 534414 h 607145"/>
                <a:gd name="connsiteX21" fmla="*/ 283024 w 608133"/>
                <a:gd name="connsiteY21" fmla="*/ 545628 h 607145"/>
                <a:gd name="connsiteX22" fmla="*/ 294250 w 608133"/>
                <a:gd name="connsiteY22" fmla="*/ 534414 h 607145"/>
                <a:gd name="connsiteX23" fmla="*/ 283024 w 608133"/>
                <a:gd name="connsiteY23" fmla="*/ 523299 h 607145"/>
                <a:gd name="connsiteX24" fmla="*/ 198994 w 608133"/>
                <a:gd name="connsiteY24" fmla="*/ 523299 h 607145"/>
                <a:gd name="connsiteX25" fmla="*/ 187861 w 608133"/>
                <a:gd name="connsiteY25" fmla="*/ 534414 h 607145"/>
                <a:gd name="connsiteX26" fmla="*/ 198994 w 608133"/>
                <a:gd name="connsiteY26" fmla="*/ 545628 h 607145"/>
                <a:gd name="connsiteX27" fmla="*/ 210127 w 608133"/>
                <a:gd name="connsiteY27" fmla="*/ 534414 h 607145"/>
                <a:gd name="connsiteX28" fmla="*/ 198994 w 608133"/>
                <a:gd name="connsiteY28" fmla="*/ 523299 h 607145"/>
                <a:gd name="connsiteX29" fmla="*/ 535226 w 608133"/>
                <a:gd name="connsiteY29" fmla="*/ 503626 h 607145"/>
                <a:gd name="connsiteX30" fmla="*/ 566147 w 608133"/>
                <a:gd name="connsiteY30" fmla="*/ 534414 h 607145"/>
                <a:gd name="connsiteX31" fmla="*/ 535226 w 608133"/>
                <a:gd name="connsiteY31" fmla="*/ 565300 h 607145"/>
                <a:gd name="connsiteX32" fmla="*/ 504402 w 608133"/>
                <a:gd name="connsiteY32" fmla="*/ 534414 h 607145"/>
                <a:gd name="connsiteX33" fmla="*/ 535226 w 608133"/>
                <a:gd name="connsiteY33" fmla="*/ 503626 h 607145"/>
                <a:gd name="connsiteX34" fmla="*/ 451195 w 608133"/>
                <a:gd name="connsiteY34" fmla="*/ 503626 h 607145"/>
                <a:gd name="connsiteX35" fmla="*/ 482032 w 608133"/>
                <a:gd name="connsiteY35" fmla="*/ 534414 h 607145"/>
                <a:gd name="connsiteX36" fmla="*/ 451195 w 608133"/>
                <a:gd name="connsiteY36" fmla="*/ 565300 h 607145"/>
                <a:gd name="connsiteX37" fmla="*/ 420358 w 608133"/>
                <a:gd name="connsiteY37" fmla="*/ 534414 h 607145"/>
                <a:gd name="connsiteX38" fmla="*/ 451195 w 608133"/>
                <a:gd name="connsiteY38" fmla="*/ 503626 h 607145"/>
                <a:gd name="connsiteX39" fmla="*/ 367165 w 608133"/>
                <a:gd name="connsiteY39" fmla="*/ 503626 h 607145"/>
                <a:gd name="connsiteX40" fmla="*/ 397989 w 608133"/>
                <a:gd name="connsiteY40" fmla="*/ 534414 h 607145"/>
                <a:gd name="connsiteX41" fmla="*/ 367165 w 608133"/>
                <a:gd name="connsiteY41" fmla="*/ 565300 h 607145"/>
                <a:gd name="connsiteX42" fmla="*/ 336244 w 608133"/>
                <a:gd name="connsiteY42" fmla="*/ 534414 h 607145"/>
                <a:gd name="connsiteX43" fmla="*/ 367165 w 608133"/>
                <a:gd name="connsiteY43" fmla="*/ 503626 h 607145"/>
                <a:gd name="connsiteX44" fmla="*/ 283024 w 608133"/>
                <a:gd name="connsiteY44" fmla="*/ 503626 h 607145"/>
                <a:gd name="connsiteX45" fmla="*/ 313946 w 608133"/>
                <a:gd name="connsiteY45" fmla="*/ 534414 h 607145"/>
                <a:gd name="connsiteX46" fmla="*/ 283024 w 608133"/>
                <a:gd name="connsiteY46" fmla="*/ 565300 h 607145"/>
                <a:gd name="connsiteX47" fmla="*/ 252201 w 608133"/>
                <a:gd name="connsiteY47" fmla="*/ 534414 h 607145"/>
                <a:gd name="connsiteX48" fmla="*/ 283024 w 608133"/>
                <a:gd name="connsiteY48" fmla="*/ 503626 h 607145"/>
                <a:gd name="connsiteX49" fmla="*/ 198994 w 608133"/>
                <a:gd name="connsiteY49" fmla="*/ 503626 h 607145"/>
                <a:gd name="connsiteX50" fmla="*/ 229831 w 608133"/>
                <a:gd name="connsiteY50" fmla="*/ 534414 h 607145"/>
                <a:gd name="connsiteX51" fmla="*/ 198994 w 608133"/>
                <a:gd name="connsiteY51" fmla="*/ 565300 h 607145"/>
                <a:gd name="connsiteX52" fmla="*/ 168157 w 608133"/>
                <a:gd name="connsiteY52" fmla="*/ 534414 h 607145"/>
                <a:gd name="connsiteX53" fmla="*/ 198994 w 608133"/>
                <a:gd name="connsiteY53" fmla="*/ 503626 h 607145"/>
                <a:gd name="connsiteX54" fmla="*/ 199000 w 608133"/>
                <a:gd name="connsiteY54" fmla="*/ 481250 h 607145"/>
                <a:gd name="connsiteX55" fmla="*/ 145802 w 608133"/>
                <a:gd name="connsiteY55" fmla="*/ 534363 h 607145"/>
                <a:gd name="connsiteX56" fmla="*/ 199000 w 608133"/>
                <a:gd name="connsiteY56" fmla="*/ 587474 h 607145"/>
                <a:gd name="connsiteX57" fmla="*/ 535232 w 608133"/>
                <a:gd name="connsiteY57" fmla="*/ 587474 h 607145"/>
                <a:gd name="connsiteX58" fmla="*/ 588430 w 608133"/>
                <a:gd name="connsiteY58" fmla="*/ 534363 h 607145"/>
                <a:gd name="connsiteX59" fmla="*/ 535232 w 608133"/>
                <a:gd name="connsiteY59" fmla="*/ 481250 h 607145"/>
                <a:gd name="connsiteX60" fmla="*/ 524790 w 608133"/>
                <a:gd name="connsiteY60" fmla="*/ 481250 h 607145"/>
                <a:gd name="connsiteX61" fmla="*/ 419674 w 608133"/>
                <a:gd name="connsiteY61" fmla="*/ 481250 h 607145"/>
                <a:gd name="connsiteX62" fmla="*/ 356624 w 608133"/>
                <a:gd name="connsiteY62" fmla="*/ 481250 h 607145"/>
                <a:gd name="connsiteX63" fmla="*/ 251509 w 608133"/>
                <a:gd name="connsiteY63" fmla="*/ 481250 h 607145"/>
                <a:gd name="connsiteX64" fmla="*/ 82752 w 608133"/>
                <a:gd name="connsiteY64" fmla="*/ 481250 h 607145"/>
                <a:gd name="connsiteX65" fmla="*/ 82752 w 608133"/>
                <a:gd name="connsiteY65" fmla="*/ 545575 h 607145"/>
                <a:gd name="connsiteX66" fmla="*/ 126986 w 608133"/>
                <a:gd name="connsiteY66" fmla="*/ 545575 h 607145"/>
                <a:gd name="connsiteX67" fmla="*/ 126099 w 608133"/>
                <a:gd name="connsiteY67" fmla="*/ 534363 h 607145"/>
                <a:gd name="connsiteX68" fmla="*/ 149250 w 608133"/>
                <a:gd name="connsiteY68" fmla="*/ 481250 h 607145"/>
                <a:gd name="connsiteX69" fmla="*/ 83442 w 608133"/>
                <a:gd name="connsiteY69" fmla="*/ 481250 h 607145"/>
                <a:gd name="connsiteX70" fmla="*/ 83343 w 608133"/>
                <a:gd name="connsiteY70" fmla="*/ 481250 h 607145"/>
                <a:gd name="connsiteX71" fmla="*/ 106593 w 608133"/>
                <a:gd name="connsiteY71" fmla="*/ 427057 h 607145"/>
                <a:gd name="connsiteX72" fmla="*/ 98712 w 608133"/>
                <a:gd name="connsiteY72" fmla="*/ 431778 h 607145"/>
                <a:gd name="connsiteX73" fmla="*/ 93293 w 608133"/>
                <a:gd name="connsiteY73" fmla="*/ 441318 h 607145"/>
                <a:gd name="connsiteX74" fmla="*/ 93293 w 608133"/>
                <a:gd name="connsiteY74" fmla="*/ 461579 h 607145"/>
                <a:gd name="connsiteX75" fmla="*/ 178607 w 608133"/>
                <a:gd name="connsiteY75" fmla="*/ 461579 h 607145"/>
                <a:gd name="connsiteX76" fmla="*/ 178607 w 608133"/>
                <a:gd name="connsiteY76" fmla="*/ 441318 h 607145"/>
                <a:gd name="connsiteX77" fmla="*/ 173189 w 608133"/>
                <a:gd name="connsiteY77" fmla="*/ 431778 h 607145"/>
                <a:gd name="connsiteX78" fmla="*/ 165308 w 608133"/>
                <a:gd name="connsiteY78" fmla="*/ 427057 h 607145"/>
                <a:gd name="connsiteX79" fmla="*/ 135950 w 608133"/>
                <a:gd name="connsiteY79" fmla="*/ 439351 h 607145"/>
                <a:gd name="connsiteX80" fmla="*/ 106593 w 608133"/>
                <a:gd name="connsiteY80" fmla="*/ 427057 h 607145"/>
                <a:gd name="connsiteX81" fmla="*/ 429525 w 608133"/>
                <a:gd name="connsiteY81" fmla="*/ 376404 h 607145"/>
                <a:gd name="connsiteX82" fmla="*/ 429525 w 608133"/>
                <a:gd name="connsiteY82" fmla="*/ 461579 h 607145"/>
                <a:gd name="connsiteX83" fmla="*/ 514938 w 608133"/>
                <a:gd name="connsiteY83" fmla="*/ 461579 h 607145"/>
                <a:gd name="connsiteX84" fmla="*/ 514938 w 608133"/>
                <a:gd name="connsiteY84" fmla="*/ 376404 h 607145"/>
                <a:gd name="connsiteX85" fmla="*/ 482034 w 608133"/>
                <a:gd name="connsiteY85" fmla="*/ 376404 h 607145"/>
                <a:gd name="connsiteX86" fmla="*/ 482034 w 608133"/>
                <a:gd name="connsiteY86" fmla="*/ 398042 h 607145"/>
                <a:gd name="connsiteX87" fmla="*/ 472182 w 608133"/>
                <a:gd name="connsiteY87" fmla="*/ 407878 h 607145"/>
                <a:gd name="connsiteX88" fmla="*/ 462331 w 608133"/>
                <a:gd name="connsiteY88" fmla="*/ 398042 h 607145"/>
                <a:gd name="connsiteX89" fmla="*/ 462331 w 608133"/>
                <a:gd name="connsiteY89" fmla="*/ 376404 h 607145"/>
                <a:gd name="connsiteX90" fmla="*/ 261360 w 608133"/>
                <a:gd name="connsiteY90" fmla="*/ 376404 h 607145"/>
                <a:gd name="connsiteX91" fmla="*/ 261360 w 608133"/>
                <a:gd name="connsiteY91" fmla="*/ 461579 h 607145"/>
                <a:gd name="connsiteX92" fmla="*/ 346773 w 608133"/>
                <a:gd name="connsiteY92" fmla="*/ 461579 h 607145"/>
                <a:gd name="connsiteX93" fmla="*/ 346773 w 608133"/>
                <a:gd name="connsiteY93" fmla="*/ 376404 h 607145"/>
                <a:gd name="connsiteX94" fmla="*/ 135950 w 608133"/>
                <a:gd name="connsiteY94" fmla="*/ 376404 h 607145"/>
                <a:gd name="connsiteX95" fmla="*/ 114277 w 608133"/>
                <a:gd name="connsiteY95" fmla="*/ 398042 h 607145"/>
                <a:gd name="connsiteX96" fmla="*/ 135950 w 608133"/>
                <a:gd name="connsiteY96" fmla="*/ 419680 h 607145"/>
                <a:gd name="connsiteX97" fmla="*/ 157624 w 608133"/>
                <a:gd name="connsiteY97" fmla="*/ 398042 h 607145"/>
                <a:gd name="connsiteX98" fmla="*/ 135950 w 608133"/>
                <a:gd name="connsiteY98" fmla="*/ 376404 h 607145"/>
                <a:gd name="connsiteX99" fmla="*/ 313967 w 608133"/>
                <a:gd name="connsiteY99" fmla="*/ 206545 h 607145"/>
                <a:gd name="connsiteX100" fmla="*/ 313967 w 608133"/>
                <a:gd name="connsiteY100" fmla="*/ 233593 h 607145"/>
                <a:gd name="connsiteX101" fmla="*/ 357314 w 608133"/>
                <a:gd name="connsiteY101" fmla="*/ 247953 h 607145"/>
                <a:gd name="connsiteX102" fmla="*/ 357314 w 608133"/>
                <a:gd name="connsiteY102" fmla="*/ 235461 h 607145"/>
                <a:gd name="connsiteX103" fmla="*/ 294264 w 608133"/>
                <a:gd name="connsiteY103" fmla="*/ 206545 h 607145"/>
                <a:gd name="connsiteX104" fmla="*/ 250917 w 608133"/>
                <a:gd name="connsiteY104" fmla="*/ 235461 h 607145"/>
                <a:gd name="connsiteX105" fmla="*/ 250917 w 608133"/>
                <a:gd name="connsiteY105" fmla="*/ 247953 h 607145"/>
                <a:gd name="connsiteX106" fmla="*/ 294264 w 608133"/>
                <a:gd name="connsiteY106" fmla="*/ 233593 h 607145"/>
                <a:gd name="connsiteX107" fmla="*/ 304116 w 608133"/>
                <a:gd name="connsiteY107" fmla="*/ 145565 h 607145"/>
                <a:gd name="connsiteX108" fmla="*/ 292885 w 608133"/>
                <a:gd name="connsiteY108" fmla="*/ 156679 h 607145"/>
                <a:gd name="connsiteX109" fmla="*/ 292885 w 608133"/>
                <a:gd name="connsiteY109" fmla="*/ 183825 h 607145"/>
                <a:gd name="connsiteX110" fmla="*/ 298599 w 608133"/>
                <a:gd name="connsiteY110" fmla="*/ 180088 h 607145"/>
                <a:gd name="connsiteX111" fmla="*/ 298599 w 608133"/>
                <a:gd name="connsiteY111" fmla="*/ 179989 h 607145"/>
                <a:gd name="connsiteX112" fmla="*/ 299091 w 608133"/>
                <a:gd name="connsiteY112" fmla="*/ 179694 h 607145"/>
                <a:gd name="connsiteX113" fmla="*/ 299387 w 608133"/>
                <a:gd name="connsiteY113" fmla="*/ 179498 h 607145"/>
                <a:gd name="connsiteX114" fmla="*/ 299879 w 608133"/>
                <a:gd name="connsiteY114" fmla="*/ 179301 h 607145"/>
                <a:gd name="connsiteX115" fmla="*/ 300273 w 608133"/>
                <a:gd name="connsiteY115" fmla="*/ 179104 h 607145"/>
                <a:gd name="connsiteX116" fmla="*/ 300372 w 608133"/>
                <a:gd name="connsiteY116" fmla="*/ 179104 h 607145"/>
                <a:gd name="connsiteX117" fmla="*/ 300766 w 608133"/>
                <a:gd name="connsiteY117" fmla="*/ 178907 h 607145"/>
                <a:gd name="connsiteX118" fmla="*/ 301259 w 608133"/>
                <a:gd name="connsiteY118" fmla="*/ 178809 h 607145"/>
                <a:gd name="connsiteX119" fmla="*/ 301751 w 608133"/>
                <a:gd name="connsiteY119" fmla="*/ 178612 h 607145"/>
                <a:gd name="connsiteX120" fmla="*/ 302145 w 608133"/>
                <a:gd name="connsiteY120" fmla="*/ 178514 h 607145"/>
                <a:gd name="connsiteX121" fmla="*/ 302736 w 608133"/>
                <a:gd name="connsiteY121" fmla="*/ 178416 h 607145"/>
                <a:gd name="connsiteX122" fmla="*/ 303130 w 608133"/>
                <a:gd name="connsiteY122" fmla="*/ 178416 h 607145"/>
                <a:gd name="connsiteX123" fmla="*/ 303623 w 608133"/>
                <a:gd name="connsiteY123" fmla="*/ 178416 h 607145"/>
                <a:gd name="connsiteX124" fmla="*/ 304116 w 608133"/>
                <a:gd name="connsiteY124" fmla="*/ 178317 h 607145"/>
                <a:gd name="connsiteX125" fmla="*/ 304510 w 608133"/>
                <a:gd name="connsiteY125" fmla="*/ 178416 h 607145"/>
                <a:gd name="connsiteX126" fmla="*/ 305101 w 608133"/>
                <a:gd name="connsiteY126" fmla="*/ 178416 h 607145"/>
                <a:gd name="connsiteX127" fmla="*/ 305396 w 608133"/>
                <a:gd name="connsiteY127" fmla="*/ 178416 h 607145"/>
                <a:gd name="connsiteX128" fmla="*/ 305987 w 608133"/>
                <a:gd name="connsiteY128" fmla="*/ 178514 h 607145"/>
                <a:gd name="connsiteX129" fmla="*/ 306381 w 608133"/>
                <a:gd name="connsiteY129" fmla="*/ 178612 h 607145"/>
                <a:gd name="connsiteX130" fmla="*/ 306972 w 608133"/>
                <a:gd name="connsiteY130" fmla="*/ 178809 h 607145"/>
                <a:gd name="connsiteX131" fmla="*/ 307465 w 608133"/>
                <a:gd name="connsiteY131" fmla="*/ 178907 h 607145"/>
                <a:gd name="connsiteX132" fmla="*/ 307859 w 608133"/>
                <a:gd name="connsiteY132" fmla="*/ 179104 h 607145"/>
                <a:gd name="connsiteX133" fmla="*/ 308352 w 608133"/>
                <a:gd name="connsiteY133" fmla="*/ 179301 h 607145"/>
                <a:gd name="connsiteX134" fmla="*/ 308746 w 608133"/>
                <a:gd name="connsiteY134" fmla="*/ 179498 h 607145"/>
                <a:gd name="connsiteX135" fmla="*/ 309140 w 608133"/>
                <a:gd name="connsiteY135" fmla="*/ 179694 h 607145"/>
                <a:gd name="connsiteX136" fmla="*/ 309534 w 608133"/>
                <a:gd name="connsiteY136" fmla="*/ 179989 h 607145"/>
                <a:gd name="connsiteX137" fmla="*/ 309632 w 608133"/>
                <a:gd name="connsiteY137" fmla="*/ 180088 h 607145"/>
                <a:gd name="connsiteX138" fmla="*/ 315248 w 608133"/>
                <a:gd name="connsiteY138" fmla="*/ 183825 h 607145"/>
                <a:gd name="connsiteX139" fmla="*/ 315248 w 608133"/>
                <a:gd name="connsiteY139" fmla="*/ 156679 h 607145"/>
                <a:gd name="connsiteX140" fmla="*/ 304116 w 608133"/>
                <a:gd name="connsiteY140" fmla="*/ 145565 h 607145"/>
                <a:gd name="connsiteX141" fmla="*/ 50538 w 608133"/>
                <a:gd name="connsiteY141" fmla="*/ 107010 h 607145"/>
                <a:gd name="connsiteX142" fmla="*/ 30835 w 608133"/>
                <a:gd name="connsiteY142" fmla="*/ 114091 h 607145"/>
                <a:gd name="connsiteX143" fmla="*/ 29357 w 608133"/>
                <a:gd name="connsiteY143" fmla="*/ 114091 h 607145"/>
                <a:gd name="connsiteX144" fmla="*/ 112799 w 608133"/>
                <a:gd name="connsiteY144" fmla="*/ 363815 h 607145"/>
                <a:gd name="connsiteX145" fmla="*/ 133980 w 608133"/>
                <a:gd name="connsiteY145" fmla="*/ 356733 h 607145"/>
                <a:gd name="connsiteX146" fmla="*/ 30835 w 608133"/>
                <a:gd name="connsiteY146" fmla="*/ 72094 h 607145"/>
                <a:gd name="connsiteX147" fmla="*/ 19703 w 608133"/>
                <a:gd name="connsiteY147" fmla="*/ 83306 h 607145"/>
                <a:gd name="connsiteX148" fmla="*/ 30835 w 608133"/>
                <a:gd name="connsiteY148" fmla="*/ 94420 h 607145"/>
                <a:gd name="connsiteX149" fmla="*/ 42066 w 608133"/>
                <a:gd name="connsiteY149" fmla="*/ 83306 h 607145"/>
                <a:gd name="connsiteX150" fmla="*/ 30835 w 608133"/>
                <a:gd name="connsiteY150" fmla="*/ 72094 h 607145"/>
                <a:gd name="connsiteX151" fmla="*/ 304116 w 608133"/>
                <a:gd name="connsiteY151" fmla="*/ 19671 h 607145"/>
                <a:gd name="connsiteX152" fmla="*/ 292885 w 608133"/>
                <a:gd name="connsiteY152" fmla="*/ 30785 h 607145"/>
                <a:gd name="connsiteX153" fmla="*/ 304116 w 608133"/>
                <a:gd name="connsiteY153" fmla="*/ 41997 h 607145"/>
                <a:gd name="connsiteX154" fmla="*/ 315248 w 608133"/>
                <a:gd name="connsiteY154" fmla="*/ 30785 h 607145"/>
                <a:gd name="connsiteX155" fmla="*/ 304116 w 608133"/>
                <a:gd name="connsiteY155" fmla="*/ 19671 h 607145"/>
                <a:gd name="connsiteX156" fmla="*/ 304116 w 608133"/>
                <a:gd name="connsiteY156" fmla="*/ 0 h 607145"/>
                <a:gd name="connsiteX157" fmla="*/ 334951 w 608133"/>
                <a:gd name="connsiteY157" fmla="*/ 30785 h 607145"/>
                <a:gd name="connsiteX158" fmla="*/ 313967 w 608133"/>
                <a:gd name="connsiteY158" fmla="*/ 59996 h 607145"/>
                <a:gd name="connsiteX159" fmla="*/ 313967 w 608133"/>
                <a:gd name="connsiteY159" fmla="*/ 127468 h 607145"/>
                <a:gd name="connsiteX160" fmla="*/ 334951 w 608133"/>
                <a:gd name="connsiteY160" fmla="*/ 156679 h 607145"/>
                <a:gd name="connsiteX161" fmla="*/ 334951 w 608133"/>
                <a:gd name="connsiteY161" fmla="*/ 196906 h 607145"/>
                <a:gd name="connsiteX162" fmla="*/ 372583 w 608133"/>
                <a:gd name="connsiteY162" fmla="*/ 221987 h 607145"/>
                <a:gd name="connsiteX163" fmla="*/ 377017 w 608133"/>
                <a:gd name="connsiteY163" fmla="*/ 230150 h 607145"/>
                <a:gd name="connsiteX164" fmla="*/ 377017 w 608133"/>
                <a:gd name="connsiteY164" fmla="*/ 261624 h 607145"/>
                <a:gd name="connsiteX165" fmla="*/ 377017 w 608133"/>
                <a:gd name="connsiteY165" fmla="*/ 261722 h 607145"/>
                <a:gd name="connsiteX166" fmla="*/ 376721 w 608133"/>
                <a:gd name="connsiteY166" fmla="*/ 263886 h 607145"/>
                <a:gd name="connsiteX167" fmla="*/ 376623 w 608133"/>
                <a:gd name="connsiteY167" fmla="*/ 264083 h 607145"/>
                <a:gd name="connsiteX168" fmla="*/ 376524 w 608133"/>
                <a:gd name="connsiteY168" fmla="*/ 264771 h 607145"/>
                <a:gd name="connsiteX169" fmla="*/ 376426 w 608133"/>
                <a:gd name="connsiteY169" fmla="*/ 264870 h 607145"/>
                <a:gd name="connsiteX170" fmla="*/ 375933 w 608133"/>
                <a:gd name="connsiteY170" fmla="*/ 266050 h 607145"/>
                <a:gd name="connsiteX171" fmla="*/ 375834 w 608133"/>
                <a:gd name="connsiteY171" fmla="*/ 266148 h 607145"/>
                <a:gd name="connsiteX172" fmla="*/ 375834 w 608133"/>
                <a:gd name="connsiteY172" fmla="*/ 266247 h 607145"/>
                <a:gd name="connsiteX173" fmla="*/ 365392 w 608133"/>
                <a:gd name="connsiteY173" fmla="*/ 286999 h 607145"/>
                <a:gd name="connsiteX174" fmla="*/ 356624 w 608133"/>
                <a:gd name="connsiteY174" fmla="*/ 292409 h 607145"/>
                <a:gd name="connsiteX175" fmla="*/ 352191 w 608133"/>
                <a:gd name="connsiteY175" fmla="*/ 291425 h 607145"/>
                <a:gd name="connsiteX176" fmla="*/ 347856 w 608133"/>
                <a:gd name="connsiteY176" fmla="*/ 278246 h 607145"/>
                <a:gd name="connsiteX177" fmla="*/ 353275 w 608133"/>
                <a:gd name="connsiteY177" fmla="*/ 267328 h 607145"/>
                <a:gd name="connsiteX178" fmla="*/ 304116 w 608133"/>
                <a:gd name="connsiteY178" fmla="*/ 251002 h 607145"/>
                <a:gd name="connsiteX179" fmla="*/ 254957 w 608133"/>
                <a:gd name="connsiteY179" fmla="*/ 267328 h 607145"/>
                <a:gd name="connsiteX180" fmla="*/ 260375 w 608133"/>
                <a:gd name="connsiteY180" fmla="*/ 278246 h 607145"/>
                <a:gd name="connsiteX181" fmla="*/ 255942 w 608133"/>
                <a:gd name="connsiteY181" fmla="*/ 291425 h 607145"/>
                <a:gd name="connsiteX182" fmla="*/ 251509 w 608133"/>
                <a:gd name="connsiteY182" fmla="*/ 292409 h 607145"/>
                <a:gd name="connsiteX183" fmla="*/ 242741 w 608133"/>
                <a:gd name="connsiteY183" fmla="*/ 286999 h 607145"/>
                <a:gd name="connsiteX184" fmla="*/ 232200 w 608133"/>
                <a:gd name="connsiteY184" fmla="*/ 266050 h 607145"/>
                <a:gd name="connsiteX185" fmla="*/ 231707 w 608133"/>
                <a:gd name="connsiteY185" fmla="*/ 264870 h 607145"/>
                <a:gd name="connsiteX186" fmla="*/ 231707 w 608133"/>
                <a:gd name="connsiteY186" fmla="*/ 264771 h 607145"/>
                <a:gd name="connsiteX187" fmla="*/ 231510 w 608133"/>
                <a:gd name="connsiteY187" fmla="*/ 264181 h 607145"/>
                <a:gd name="connsiteX188" fmla="*/ 231411 w 608133"/>
                <a:gd name="connsiteY188" fmla="*/ 263788 h 607145"/>
                <a:gd name="connsiteX189" fmla="*/ 231214 w 608133"/>
                <a:gd name="connsiteY189" fmla="*/ 261722 h 607145"/>
                <a:gd name="connsiteX190" fmla="*/ 231214 w 608133"/>
                <a:gd name="connsiteY190" fmla="*/ 261624 h 607145"/>
                <a:gd name="connsiteX191" fmla="*/ 231214 w 608133"/>
                <a:gd name="connsiteY191" fmla="*/ 230150 h 607145"/>
                <a:gd name="connsiteX192" fmla="*/ 235549 w 608133"/>
                <a:gd name="connsiteY192" fmla="*/ 221987 h 607145"/>
                <a:gd name="connsiteX193" fmla="*/ 273182 w 608133"/>
                <a:gd name="connsiteY193" fmla="*/ 196906 h 607145"/>
                <a:gd name="connsiteX194" fmla="*/ 273182 w 608133"/>
                <a:gd name="connsiteY194" fmla="*/ 156679 h 607145"/>
                <a:gd name="connsiteX195" fmla="*/ 294264 w 608133"/>
                <a:gd name="connsiteY195" fmla="*/ 127468 h 607145"/>
                <a:gd name="connsiteX196" fmla="*/ 294264 w 608133"/>
                <a:gd name="connsiteY196" fmla="*/ 59996 h 607145"/>
                <a:gd name="connsiteX197" fmla="*/ 277221 w 608133"/>
                <a:gd name="connsiteY197" fmla="*/ 46030 h 607145"/>
                <a:gd name="connsiteX198" fmla="*/ 64626 w 608133"/>
                <a:gd name="connsiteY198" fmla="*/ 86847 h 607145"/>
                <a:gd name="connsiteX199" fmla="*/ 156540 w 608133"/>
                <a:gd name="connsiteY199" fmla="*/ 362241 h 607145"/>
                <a:gd name="connsiteX200" fmla="*/ 177327 w 608133"/>
                <a:gd name="connsiteY200" fmla="*/ 398042 h 607145"/>
                <a:gd name="connsiteX201" fmla="*/ 175455 w 608133"/>
                <a:gd name="connsiteY201" fmla="*/ 410238 h 607145"/>
                <a:gd name="connsiteX202" fmla="*/ 183336 w 608133"/>
                <a:gd name="connsiteY202" fmla="*/ 414959 h 607145"/>
                <a:gd name="connsiteX203" fmla="*/ 198310 w 608133"/>
                <a:gd name="connsiteY203" fmla="*/ 441318 h 607145"/>
                <a:gd name="connsiteX204" fmla="*/ 198310 w 608133"/>
                <a:gd name="connsiteY204" fmla="*/ 461579 h 607145"/>
                <a:gd name="connsiteX205" fmla="*/ 199000 w 608133"/>
                <a:gd name="connsiteY205" fmla="*/ 461579 h 607145"/>
                <a:gd name="connsiteX206" fmla="*/ 241657 w 608133"/>
                <a:gd name="connsiteY206" fmla="*/ 461579 h 607145"/>
                <a:gd name="connsiteX207" fmla="*/ 241657 w 608133"/>
                <a:gd name="connsiteY207" fmla="*/ 370601 h 607145"/>
                <a:gd name="connsiteX208" fmla="*/ 202547 w 608133"/>
                <a:gd name="connsiteY208" fmla="*/ 331554 h 607145"/>
                <a:gd name="connsiteX209" fmla="*/ 202547 w 608133"/>
                <a:gd name="connsiteY209" fmla="*/ 317588 h 607145"/>
                <a:gd name="connsiteX210" fmla="*/ 216437 w 608133"/>
                <a:gd name="connsiteY210" fmla="*/ 317588 h 607145"/>
                <a:gd name="connsiteX211" fmla="*/ 255646 w 608133"/>
                <a:gd name="connsiteY211" fmla="*/ 356733 h 607145"/>
                <a:gd name="connsiteX212" fmla="*/ 352585 w 608133"/>
                <a:gd name="connsiteY212" fmla="*/ 356733 h 607145"/>
                <a:gd name="connsiteX213" fmla="*/ 391695 w 608133"/>
                <a:gd name="connsiteY213" fmla="*/ 317588 h 607145"/>
                <a:gd name="connsiteX214" fmla="*/ 405586 w 608133"/>
                <a:gd name="connsiteY214" fmla="*/ 317588 h 607145"/>
                <a:gd name="connsiteX215" fmla="*/ 405586 w 608133"/>
                <a:gd name="connsiteY215" fmla="*/ 331554 h 607145"/>
                <a:gd name="connsiteX216" fmla="*/ 366476 w 608133"/>
                <a:gd name="connsiteY216" fmla="*/ 370601 h 607145"/>
                <a:gd name="connsiteX217" fmla="*/ 366476 w 608133"/>
                <a:gd name="connsiteY217" fmla="*/ 461579 h 607145"/>
                <a:gd name="connsiteX218" fmla="*/ 409822 w 608133"/>
                <a:gd name="connsiteY218" fmla="*/ 461579 h 607145"/>
                <a:gd name="connsiteX219" fmla="*/ 409822 w 608133"/>
                <a:gd name="connsiteY219" fmla="*/ 366569 h 607145"/>
                <a:gd name="connsiteX220" fmla="*/ 419674 w 608133"/>
                <a:gd name="connsiteY220" fmla="*/ 356733 h 607145"/>
                <a:gd name="connsiteX221" fmla="*/ 524790 w 608133"/>
                <a:gd name="connsiteY221" fmla="*/ 356733 h 607145"/>
                <a:gd name="connsiteX222" fmla="*/ 534641 w 608133"/>
                <a:gd name="connsiteY222" fmla="*/ 366569 h 607145"/>
                <a:gd name="connsiteX223" fmla="*/ 534641 w 608133"/>
                <a:gd name="connsiteY223" fmla="*/ 461579 h 607145"/>
                <a:gd name="connsiteX224" fmla="*/ 535232 w 608133"/>
                <a:gd name="connsiteY224" fmla="*/ 461579 h 607145"/>
                <a:gd name="connsiteX225" fmla="*/ 608133 w 608133"/>
                <a:gd name="connsiteY225" fmla="*/ 534363 h 607145"/>
                <a:gd name="connsiteX226" fmla="*/ 535232 w 608133"/>
                <a:gd name="connsiteY226" fmla="*/ 607145 h 607145"/>
                <a:gd name="connsiteX227" fmla="*/ 9851 w 608133"/>
                <a:gd name="connsiteY227" fmla="*/ 607145 h 607145"/>
                <a:gd name="connsiteX228" fmla="*/ 0 w 608133"/>
                <a:gd name="connsiteY228" fmla="*/ 597310 h 607145"/>
                <a:gd name="connsiteX229" fmla="*/ 9851 w 608133"/>
                <a:gd name="connsiteY229" fmla="*/ 587474 h 607145"/>
                <a:gd name="connsiteX230" fmla="*/ 20983 w 608133"/>
                <a:gd name="connsiteY230" fmla="*/ 587474 h 607145"/>
                <a:gd name="connsiteX231" fmla="*/ 20983 w 608133"/>
                <a:gd name="connsiteY231" fmla="*/ 555411 h 607145"/>
                <a:gd name="connsiteX232" fmla="*/ 30835 w 608133"/>
                <a:gd name="connsiteY232" fmla="*/ 545575 h 607145"/>
                <a:gd name="connsiteX233" fmla="*/ 63049 w 608133"/>
                <a:gd name="connsiteY233" fmla="*/ 545575 h 607145"/>
                <a:gd name="connsiteX234" fmla="*/ 63049 w 608133"/>
                <a:gd name="connsiteY234" fmla="*/ 471415 h 607145"/>
                <a:gd name="connsiteX235" fmla="*/ 72901 w 608133"/>
                <a:gd name="connsiteY235" fmla="*/ 461579 h 607145"/>
                <a:gd name="connsiteX236" fmla="*/ 73590 w 608133"/>
                <a:gd name="connsiteY236" fmla="*/ 461579 h 607145"/>
                <a:gd name="connsiteX237" fmla="*/ 73590 w 608133"/>
                <a:gd name="connsiteY237" fmla="*/ 441318 h 607145"/>
                <a:gd name="connsiteX238" fmla="*/ 88565 w 608133"/>
                <a:gd name="connsiteY238" fmla="*/ 414959 h 607145"/>
                <a:gd name="connsiteX239" fmla="*/ 96446 w 608133"/>
                <a:gd name="connsiteY239" fmla="*/ 410238 h 607145"/>
                <a:gd name="connsiteX240" fmla="*/ 94574 w 608133"/>
                <a:gd name="connsiteY240" fmla="*/ 398042 h 607145"/>
                <a:gd name="connsiteX241" fmla="*/ 97924 w 608133"/>
                <a:gd name="connsiteY241" fmla="*/ 381715 h 607145"/>
                <a:gd name="connsiteX242" fmla="*/ 1576 w 608133"/>
                <a:gd name="connsiteY242" fmla="*/ 92847 h 607145"/>
                <a:gd name="connsiteX243" fmla="*/ 0 w 608133"/>
                <a:gd name="connsiteY243" fmla="*/ 83306 h 607145"/>
                <a:gd name="connsiteX244" fmla="*/ 30835 w 608133"/>
                <a:gd name="connsiteY244" fmla="*/ 52423 h 607145"/>
                <a:gd name="connsiteX245" fmla="*/ 57730 w 608133"/>
                <a:gd name="connsiteY245" fmla="*/ 68061 h 607145"/>
                <a:gd name="connsiteX246" fmla="*/ 273477 w 608133"/>
                <a:gd name="connsiteY246" fmla="*/ 26654 h 607145"/>
                <a:gd name="connsiteX247" fmla="*/ 304116 w 608133"/>
                <a:gd name="connsiteY247" fmla="*/ 0 h 60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608133" h="607145">
                  <a:moveTo>
                    <a:pt x="40686" y="565246"/>
                  </a:moveTo>
                  <a:lnTo>
                    <a:pt x="40686" y="587474"/>
                  </a:lnTo>
                  <a:lnTo>
                    <a:pt x="149250" y="587474"/>
                  </a:lnTo>
                  <a:cubicBezTo>
                    <a:pt x="142452" y="581180"/>
                    <a:pt x="136936" y="573606"/>
                    <a:pt x="132995" y="565246"/>
                  </a:cubicBezTo>
                  <a:close/>
                  <a:moveTo>
                    <a:pt x="535226" y="523299"/>
                  </a:moveTo>
                  <a:cubicBezTo>
                    <a:pt x="529120" y="523299"/>
                    <a:pt x="524098" y="528316"/>
                    <a:pt x="524098" y="534414"/>
                  </a:cubicBezTo>
                  <a:cubicBezTo>
                    <a:pt x="524098" y="540611"/>
                    <a:pt x="529120" y="545628"/>
                    <a:pt x="535226" y="545628"/>
                  </a:cubicBezTo>
                  <a:cubicBezTo>
                    <a:pt x="541430" y="545628"/>
                    <a:pt x="546452" y="540611"/>
                    <a:pt x="546452" y="534414"/>
                  </a:cubicBezTo>
                  <a:cubicBezTo>
                    <a:pt x="546452" y="528316"/>
                    <a:pt x="541430" y="523299"/>
                    <a:pt x="535226" y="523299"/>
                  </a:cubicBezTo>
                  <a:close/>
                  <a:moveTo>
                    <a:pt x="451195" y="523299"/>
                  </a:moveTo>
                  <a:cubicBezTo>
                    <a:pt x="445086" y="523299"/>
                    <a:pt x="440062" y="528316"/>
                    <a:pt x="440062" y="534414"/>
                  </a:cubicBezTo>
                  <a:cubicBezTo>
                    <a:pt x="440062" y="540611"/>
                    <a:pt x="445086" y="545628"/>
                    <a:pt x="451195" y="545628"/>
                  </a:cubicBezTo>
                  <a:cubicBezTo>
                    <a:pt x="457303" y="545628"/>
                    <a:pt x="462328" y="540611"/>
                    <a:pt x="462328" y="534414"/>
                  </a:cubicBezTo>
                  <a:cubicBezTo>
                    <a:pt x="462328" y="528316"/>
                    <a:pt x="457303" y="523299"/>
                    <a:pt x="451195" y="523299"/>
                  </a:cubicBezTo>
                  <a:close/>
                  <a:moveTo>
                    <a:pt x="367165" y="523299"/>
                  </a:moveTo>
                  <a:cubicBezTo>
                    <a:pt x="360961" y="523299"/>
                    <a:pt x="355939" y="528316"/>
                    <a:pt x="355939" y="534414"/>
                  </a:cubicBezTo>
                  <a:cubicBezTo>
                    <a:pt x="355939" y="540611"/>
                    <a:pt x="360961" y="545628"/>
                    <a:pt x="367165" y="545628"/>
                  </a:cubicBezTo>
                  <a:cubicBezTo>
                    <a:pt x="373271" y="545628"/>
                    <a:pt x="378293" y="540611"/>
                    <a:pt x="378293" y="534414"/>
                  </a:cubicBezTo>
                  <a:cubicBezTo>
                    <a:pt x="378293" y="528316"/>
                    <a:pt x="373271" y="523299"/>
                    <a:pt x="367165" y="523299"/>
                  </a:cubicBezTo>
                  <a:close/>
                  <a:moveTo>
                    <a:pt x="283024" y="523299"/>
                  </a:moveTo>
                  <a:cubicBezTo>
                    <a:pt x="276918" y="523299"/>
                    <a:pt x="271896" y="528316"/>
                    <a:pt x="271896" y="534414"/>
                  </a:cubicBezTo>
                  <a:cubicBezTo>
                    <a:pt x="271896" y="540611"/>
                    <a:pt x="276918" y="545628"/>
                    <a:pt x="283024" y="545628"/>
                  </a:cubicBezTo>
                  <a:cubicBezTo>
                    <a:pt x="289228" y="545628"/>
                    <a:pt x="294250" y="540611"/>
                    <a:pt x="294250" y="534414"/>
                  </a:cubicBezTo>
                  <a:cubicBezTo>
                    <a:pt x="294250" y="528316"/>
                    <a:pt x="289228" y="523299"/>
                    <a:pt x="283024" y="523299"/>
                  </a:cubicBezTo>
                  <a:close/>
                  <a:moveTo>
                    <a:pt x="198994" y="523299"/>
                  </a:moveTo>
                  <a:cubicBezTo>
                    <a:pt x="192885" y="523299"/>
                    <a:pt x="187861" y="528316"/>
                    <a:pt x="187861" y="534414"/>
                  </a:cubicBezTo>
                  <a:cubicBezTo>
                    <a:pt x="187861" y="540611"/>
                    <a:pt x="192885" y="545628"/>
                    <a:pt x="198994" y="545628"/>
                  </a:cubicBezTo>
                  <a:cubicBezTo>
                    <a:pt x="205102" y="545628"/>
                    <a:pt x="210127" y="540611"/>
                    <a:pt x="210127" y="534414"/>
                  </a:cubicBezTo>
                  <a:cubicBezTo>
                    <a:pt x="210127" y="528316"/>
                    <a:pt x="205102" y="523299"/>
                    <a:pt x="198994" y="523299"/>
                  </a:cubicBezTo>
                  <a:close/>
                  <a:moveTo>
                    <a:pt x="535226" y="503626"/>
                  </a:moveTo>
                  <a:cubicBezTo>
                    <a:pt x="552262" y="503626"/>
                    <a:pt x="566147" y="517496"/>
                    <a:pt x="566147" y="534414"/>
                  </a:cubicBezTo>
                  <a:cubicBezTo>
                    <a:pt x="566147" y="551431"/>
                    <a:pt x="552262" y="565300"/>
                    <a:pt x="535226" y="565300"/>
                  </a:cubicBezTo>
                  <a:cubicBezTo>
                    <a:pt x="518287" y="565300"/>
                    <a:pt x="504402" y="551431"/>
                    <a:pt x="504402" y="534414"/>
                  </a:cubicBezTo>
                  <a:cubicBezTo>
                    <a:pt x="504402" y="517496"/>
                    <a:pt x="518287" y="503626"/>
                    <a:pt x="535226" y="503626"/>
                  </a:cubicBezTo>
                  <a:close/>
                  <a:moveTo>
                    <a:pt x="451195" y="503626"/>
                  </a:moveTo>
                  <a:cubicBezTo>
                    <a:pt x="468239" y="503626"/>
                    <a:pt x="482032" y="517496"/>
                    <a:pt x="482032" y="534414"/>
                  </a:cubicBezTo>
                  <a:cubicBezTo>
                    <a:pt x="482032" y="551431"/>
                    <a:pt x="468239" y="565300"/>
                    <a:pt x="451195" y="565300"/>
                  </a:cubicBezTo>
                  <a:cubicBezTo>
                    <a:pt x="434151" y="565300"/>
                    <a:pt x="420358" y="551431"/>
                    <a:pt x="420358" y="534414"/>
                  </a:cubicBezTo>
                  <a:cubicBezTo>
                    <a:pt x="420358" y="517496"/>
                    <a:pt x="434151" y="503626"/>
                    <a:pt x="451195" y="503626"/>
                  </a:cubicBezTo>
                  <a:close/>
                  <a:moveTo>
                    <a:pt x="367165" y="503626"/>
                  </a:moveTo>
                  <a:cubicBezTo>
                    <a:pt x="384104" y="503626"/>
                    <a:pt x="397989" y="517496"/>
                    <a:pt x="397989" y="534414"/>
                  </a:cubicBezTo>
                  <a:cubicBezTo>
                    <a:pt x="397989" y="551431"/>
                    <a:pt x="384104" y="565300"/>
                    <a:pt x="367165" y="565300"/>
                  </a:cubicBezTo>
                  <a:cubicBezTo>
                    <a:pt x="350129" y="565300"/>
                    <a:pt x="336244" y="551431"/>
                    <a:pt x="336244" y="534414"/>
                  </a:cubicBezTo>
                  <a:cubicBezTo>
                    <a:pt x="336244" y="517496"/>
                    <a:pt x="350129" y="503626"/>
                    <a:pt x="367165" y="503626"/>
                  </a:cubicBezTo>
                  <a:close/>
                  <a:moveTo>
                    <a:pt x="283024" y="503626"/>
                  </a:moveTo>
                  <a:cubicBezTo>
                    <a:pt x="300061" y="503626"/>
                    <a:pt x="313946" y="517496"/>
                    <a:pt x="313946" y="534414"/>
                  </a:cubicBezTo>
                  <a:cubicBezTo>
                    <a:pt x="313946" y="551431"/>
                    <a:pt x="300061" y="565300"/>
                    <a:pt x="283024" y="565300"/>
                  </a:cubicBezTo>
                  <a:cubicBezTo>
                    <a:pt x="266086" y="565300"/>
                    <a:pt x="252201" y="551431"/>
                    <a:pt x="252201" y="534414"/>
                  </a:cubicBezTo>
                  <a:cubicBezTo>
                    <a:pt x="252201" y="517496"/>
                    <a:pt x="266086" y="503626"/>
                    <a:pt x="283024" y="503626"/>
                  </a:cubicBezTo>
                  <a:close/>
                  <a:moveTo>
                    <a:pt x="198994" y="503626"/>
                  </a:moveTo>
                  <a:cubicBezTo>
                    <a:pt x="216038" y="503626"/>
                    <a:pt x="229831" y="517496"/>
                    <a:pt x="229831" y="534414"/>
                  </a:cubicBezTo>
                  <a:cubicBezTo>
                    <a:pt x="229831" y="551431"/>
                    <a:pt x="216038" y="565300"/>
                    <a:pt x="198994" y="565300"/>
                  </a:cubicBezTo>
                  <a:cubicBezTo>
                    <a:pt x="181950" y="565300"/>
                    <a:pt x="168157" y="551431"/>
                    <a:pt x="168157" y="534414"/>
                  </a:cubicBezTo>
                  <a:cubicBezTo>
                    <a:pt x="168157" y="517496"/>
                    <a:pt x="181950" y="503626"/>
                    <a:pt x="198994" y="503626"/>
                  </a:cubicBezTo>
                  <a:close/>
                  <a:moveTo>
                    <a:pt x="199000" y="481250"/>
                  </a:moveTo>
                  <a:cubicBezTo>
                    <a:pt x="169643" y="481250"/>
                    <a:pt x="145802" y="505151"/>
                    <a:pt x="145802" y="534363"/>
                  </a:cubicBezTo>
                  <a:cubicBezTo>
                    <a:pt x="145802" y="563672"/>
                    <a:pt x="169643" y="587474"/>
                    <a:pt x="199000" y="587474"/>
                  </a:cubicBezTo>
                  <a:lnTo>
                    <a:pt x="535232" y="587474"/>
                  </a:lnTo>
                  <a:cubicBezTo>
                    <a:pt x="564590" y="587474"/>
                    <a:pt x="588430" y="563672"/>
                    <a:pt x="588430" y="534363"/>
                  </a:cubicBezTo>
                  <a:cubicBezTo>
                    <a:pt x="588430" y="505151"/>
                    <a:pt x="564590" y="481250"/>
                    <a:pt x="535232" y="481250"/>
                  </a:cubicBezTo>
                  <a:lnTo>
                    <a:pt x="524790" y="481250"/>
                  </a:lnTo>
                  <a:lnTo>
                    <a:pt x="419674" y="481250"/>
                  </a:lnTo>
                  <a:lnTo>
                    <a:pt x="356624" y="481250"/>
                  </a:lnTo>
                  <a:lnTo>
                    <a:pt x="251509" y="481250"/>
                  </a:lnTo>
                  <a:close/>
                  <a:moveTo>
                    <a:pt x="82752" y="481250"/>
                  </a:moveTo>
                  <a:lnTo>
                    <a:pt x="82752" y="545575"/>
                  </a:lnTo>
                  <a:lnTo>
                    <a:pt x="126986" y="545575"/>
                  </a:lnTo>
                  <a:cubicBezTo>
                    <a:pt x="126394" y="541936"/>
                    <a:pt x="126099" y="538198"/>
                    <a:pt x="126099" y="534363"/>
                  </a:cubicBezTo>
                  <a:cubicBezTo>
                    <a:pt x="126099" y="513413"/>
                    <a:pt x="134965" y="494528"/>
                    <a:pt x="149250" y="481250"/>
                  </a:cubicBezTo>
                  <a:lnTo>
                    <a:pt x="83442" y="481250"/>
                  </a:lnTo>
                  <a:cubicBezTo>
                    <a:pt x="83442" y="481250"/>
                    <a:pt x="83442" y="481250"/>
                    <a:pt x="83343" y="481250"/>
                  </a:cubicBezTo>
                  <a:close/>
                  <a:moveTo>
                    <a:pt x="106593" y="427057"/>
                  </a:moveTo>
                  <a:lnTo>
                    <a:pt x="98712" y="431778"/>
                  </a:lnTo>
                  <a:cubicBezTo>
                    <a:pt x="95362" y="433843"/>
                    <a:pt x="93293" y="437483"/>
                    <a:pt x="93293" y="441318"/>
                  </a:cubicBezTo>
                  <a:lnTo>
                    <a:pt x="93293" y="461579"/>
                  </a:lnTo>
                  <a:lnTo>
                    <a:pt x="178607" y="461579"/>
                  </a:lnTo>
                  <a:lnTo>
                    <a:pt x="178607" y="441318"/>
                  </a:lnTo>
                  <a:cubicBezTo>
                    <a:pt x="178607" y="437483"/>
                    <a:pt x="176539" y="433843"/>
                    <a:pt x="173189" y="431778"/>
                  </a:cubicBezTo>
                  <a:lnTo>
                    <a:pt x="165308" y="427057"/>
                  </a:lnTo>
                  <a:cubicBezTo>
                    <a:pt x="157821" y="434630"/>
                    <a:pt x="147378" y="439351"/>
                    <a:pt x="135950" y="439351"/>
                  </a:cubicBezTo>
                  <a:cubicBezTo>
                    <a:pt x="124523" y="439351"/>
                    <a:pt x="114080" y="434630"/>
                    <a:pt x="106593" y="427057"/>
                  </a:cubicBezTo>
                  <a:close/>
                  <a:moveTo>
                    <a:pt x="429525" y="376404"/>
                  </a:moveTo>
                  <a:lnTo>
                    <a:pt x="429525" y="461579"/>
                  </a:lnTo>
                  <a:lnTo>
                    <a:pt x="514938" y="461579"/>
                  </a:lnTo>
                  <a:lnTo>
                    <a:pt x="514938" y="376404"/>
                  </a:lnTo>
                  <a:lnTo>
                    <a:pt x="482034" y="376404"/>
                  </a:lnTo>
                  <a:lnTo>
                    <a:pt x="482034" y="398042"/>
                  </a:lnTo>
                  <a:cubicBezTo>
                    <a:pt x="482034" y="403452"/>
                    <a:pt x="477699" y="407878"/>
                    <a:pt x="472182" y="407878"/>
                  </a:cubicBezTo>
                  <a:cubicBezTo>
                    <a:pt x="466764" y="407878"/>
                    <a:pt x="462331" y="403452"/>
                    <a:pt x="462331" y="398042"/>
                  </a:cubicBezTo>
                  <a:lnTo>
                    <a:pt x="462331" y="376404"/>
                  </a:lnTo>
                  <a:close/>
                  <a:moveTo>
                    <a:pt x="261360" y="376404"/>
                  </a:moveTo>
                  <a:lnTo>
                    <a:pt x="261360" y="461579"/>
                  </a:lnTo>
                  <a:lnTo>
                    <a:pt x="346773" y="461579"/>
                  </a:lnTo>
                  <a:lnTo>
                    <a:pt x="346773" y="376404"/>
                  </a:lnTo>
                  <a:close/>
                  <a:moveTo>
                    <a:pt x="135950" y="376404"/>
                  </a:moveTo>
                  <a:cubicBezTo>
                    <a:pt x="124030" y="376404"/>
                    <a:pt x="114277" y="386043"/>
                    <a:pt x="114277" y="398042"/>
                  </a:cubicBezTo>
                  <a:cubicBezTo>
                    <a:pt x="114277" y="409943"/>
                    <a:pt x="124030" y="419680"/>
                    <a:pt x="135950" y="419680"/>
                  </a:cubicBezTo>
                  <a:cubicBezTo>
                    <a:pt x="147871" y="419680"/>
                    <a:pt x="157624" y="409943"/>
                    <a:pt x="157624" y="398042"/>
                  </a:cubicBezTo>
                  <a:cubicBezTo>
                    <a:pt x="157624" y="386043"/>
                    <a:pt x="147871" y="376404"/>
                    <a:pt x="135950" y="376404"/>
                  </a:cubicBezTo>
                  <a:close/>
                  <a:moveTo>
                    <a:pt x="313967" y="206545"/>
                  </a:moveTo>
                  <a:lnTo>
                    <a:pt x="313967" y="233593"/>
                  </a:lnTo>
                  <a:lnTo>
                    <a:pt x="357314" y="247953"/>
                  </a:lnTo>
                  <a:lnTo>
                    <a:pt x="357314" y="235461"/>
                  </a:lnTo>
                  <a:close/>
                  <a:moveTo>
                    <a:pt x="294264" y="206545"/>
                  </a:moveTo>
                  <a:lnTo>
                    <a:pt x="250917" y="235461"/>
                  </a:lnTo>
                  <a:lnTo>
                    <a:pt x="250917" y="247953"/>
                  </a:lnTo>
                  <a:lnTo>
                    <a:pt x="294264" y="233593"/>
                  </a:lnTo>
                  <a:close/>
                  <a:moveTo>
                    <a:pt x="304116" y="145565"/>
                  </a:moveTo>
                  <a:cubicBezTo>
                    <a:pt x="297909" y="145565"/>
                    <a:pt x="292885" y="150581"/>
                    <a:pt x="292885" y="156679"/>
                  </a:cubicBezTo>
                  <a:lnTo>
                    <a:pt x="292885" y="183825"/>
                  </a:lnTo>
                  <a:lnTo>
                    <a:pt x="298599" y="180088"/>
                  </a:lnTo>
                  <a:cubicBezTo>
                    <a:pt x="298599" y="179989"/>
                    <a:pt x="298599" y="179989"/>
                    <a:pt x="298599" y="179989"/>
                  </a:cubicBezTo>
                  <a:cubicBezTo>
                    <a:pt x="298796" y="179891"/>
                    <a:pt x="298894" y="179793"/>
                    <a:pt x="299091" y="179694"/>
                  </a:cubicBezTo>
                  <a:cubicBezTo>
                    <a:pt x="299190" y="179694"/>
                    <a:pt x="299288" y="179596"/>
                    <a:pt x="299387" y="179498"/>
                  </a:cubicBezTo>
                  <a:cubicBezTo>
                    <a:pt x="299584" y="179399"/>
                    <a:pt x="299682" y="179399"/>
                    <a:pt x="299879" y="179301"/>
                  </a:cubicBezTo>
                  <a:cubicBezTo>
                    <a:pt x="299978" y="179202"/>
                    <a:pt x="300175" y="179202"/>
                    <a:pt x="300273" y="179104"/>
                  </a:cubicBezTo>
                  <a:cubicBezTo>
                    <a:pt x="300372" y="179104"/>
                    <a:pt x="300372" y="179104"/>
                    <a:pt x="300372" y="179104"/>
                  </a:cubicBezTo>
                  <a:cubicBezTo>
                    <a:pt x="300470" y="179006"/>
                    <a:pt x="300569" y="179006"/>
                    <a:pt x="300766" y="178907"/>
                  </a:cubicBezTo>
                  <a:cubicBezTo>
                    <a:pt x="300865" y="178907"/>
                    <a:pt x="301062" y="178809"/>
                    <a:pt x="301259" y="178809"/>
                  </a:cubicBezTo>
                  <a:cubicBezTo>
                    <a:pt x="301456" y="178711"/>
                    <a:pt x="301554" y="178711"/>
                    <a:pt x="301751" y="178612"/>
                  </a:cubicBezTo>
                  <a:cubicBezTo>
                    <a:pt x="301850" y="178612"/>
                    <a:pt x="302047" y="178612"/>
                    <a:pt x="302145" y="178514"/>
                  </a:cubicBezTo>
                  <a:cubicBezTo>
                    <a:pt x="302342" y="178514"/>
                    <a:pt x="302539" y="178514"/>
                    <a:pt x="302736" y="178416"/>
                  </a:cubicBezTo>
                  <a:cubicBezTo>
                    <a:pt x="302835" y="178416"/>
                    <a:pt x="303032" y="178416"/>
                    <a:pt x="303130" y="178416"/>
                  </a:cubicBezTo>
                  <a:cubicBezTo>
                    <a:pt x="303327" y="178416"/>
                    <a:pt x="303426" y="178416"/>
                    <a:pt x="303623" y="178416"/>
                  </a:cubicBezTo>
                  <a:cubicBezTo>
                    <a:pt x="303820" y="178317"/>
                    <a:pt x="303918" y="178317"/>
                    <a:pt x="304116" y="178317"/>
                  </a:cubicBezTo>
                  <a:cubicBezTo>
                    <a:pt x="304214" y="178317"/>
                    <a:pt x="304313" y="178317"/>
                    <a:pt x="304510" y="178416"/>
                  </a:cubicBezTo>
                  <a:cubicBezTo>
                    <a:pt x="304707" y="178416"/>
                    <a:pt x="304904" y="178416"/>
                    <a:pt x="305101" y="178416"/>
                  </a:cubicBezTo>
                  <a:cubicBezTo>
                    <a:pt x="305199" y="178416"/>
                    <a:pt x="305298" y="178416"/>
                    <a:pt x="305396" y="178416"/>
                  </a:cubicBezTo>
                  <a:cubicBezTo>
                    <a:pt x="305593" y="178514"/>
                    <a:pt x="305790" y="178514"/>
                    <a:pt x="305987" y="178514"/>
                  </a:cubicBezTo>
                  <a:cubicBezTo>
                    <a:pt x="306184" y="178612"/>
                    <a:pt x="306283" y="178612"/>
                    <a:pt x="306381" y="178612"/>
                  </a:cubicBezTo>
                  <a:cubicBezTo>
                    <a:pt x="306578" y="178711"/>
                    <a:pt x="306775" y="178711"/>
                    <a:pt x="306972" y="178809"/>
                  </a:cubicBezTo>
                  <a:cubicBezTo>
                    <a:pt x="307071" y="178809"/>
                    <a:pt x="307268" y="178907"/>
                    <a:pt x="307465" y="178907"/>
                  </a:cubicBezTo>
                  <a:cubicBezTo>
                    <a:pt x="307564" y="179006"/>
                    <a:pt x="307662" y="179006"/>
                    <a:pt x="307859" y="179104"/>
                  </a:cubicBezTo>
                  <a:cubicBezTo>
                    <a:pt x="308056" y="179202"/>
                    <a:pt x="308155" y="179301"/>
                    <a:pt x="308352" y="179301"/>
                  </a:cubicBezTo>
                  <a:cubicBezTo>
                    <a:pt x="308450" y="179399"/>
                    <a:pt x="308647" y="179498"/>
                    <a:pt x="308746" y="179498"/>
                  </a:cubicBezTo>
                  <a:cubicBezTo>
                    <a:pt x="308844" y="179596"/>
                    <a:pt x="308943" y="179694"/>
                    <a:pt x="309140" y="179694"/>
                  </a:cubicBezTo>
                  <a:cubicBezTo>
                    <a:pt x="309238" y="179793"/>
                    <a:pt x="309435" y="179891"/>
                    <a:pt x="309534" y="179989"/>
                  </a:cubicBezTo>
                  <a:cubicBezTo>
                    <a:pt x="309534" y="179989"/>
                    <a:pt x="309632" y="179989"/>
                    <a:pt x="309632" y="180088"/>
                  </a:cubicBezTo>
                  <a:lnTo>
                    <a:pt x="315248" y="183825"/>
                  </a:lnTo>
                  <a:lnTo>
                    <a:pt x="315248" y="156679"/>
                  </a:lnTo>
                  <a:cubicBezTo>
                    <a:pt x="315248" y="150581"/>
                    <a:pt x="310223" y="145565"/>
                    <a:pt x="304116" y="145565"/>
                  </a:cubicBezTo>
                  <a:close/>
                  <a:moveTo>
                    <a:pt x="50538" y="107010"/>
                  </a:moveTo>
                  <a:cubicBezTo>
                    <a:pt x="45218" y="111436"/>
                    <a:pt x="38322" y="114091"/>
                    <a:pt x="30835" y="114091"/>
                  </a:cubicBezTo>
                  <a:cubicBezTo>
                    <a:pt x="30342" y="114091"/>
                    <a:pt x="29850" y="114091"/>
                    <a:pt x="29357" y="114091"/>
                  </a:cubicBezTo>
                  <a:lnTo>
                    <a:pt x="112799" y="363815"/>
                  </a:lnTo>
                  <a:cubicBezTo>
                    <a:pt x="118907" y="359684"/>
                    <a:pt x="126099" y="357127"/>
                    <a:pt x="133980" y="356733"/>
                  </a:cubicBezTo>
                  <a:close/>
                  <a:moveTo>
                    <a:pt x="30835" y="72094"/>
                  </a:moveTo>
                  <a:cubicBezTo>
                    <a:pt x="24727" y="72094"/>
                    <a:pt x="19703" y="77110"/>
                    <a:pt x="19703" y="83306"/>
                  </a:cubicBezTo>
                  <a:cubicBezTo>
                    <a:pt x="19703" y="89404"/>
                    <a:pt x="24727" y="94420"/>
                    <a:pt x="30835" y="94420"/>
                  </a:cubicBezTo>
                  <a:cubicBezTo>
                    <a:pt x="37041" y="94420"/>
                    <a:pt x="42066" y="89404"/>
                    <a:pt x="42066" y="83306"/>
                  </a:cubicBezTo>
                  <a:cubicBezTo>
                    <a:pt x="42066" y="77110"/>
                    <a:pt x="37041" y="72094"/>
                    <a:pt x="30835" y="72094"/>
                  </a:cubicBezTo>
                  <a:close/>
                  <a:moveTo>
                    <a:pt x="304116" y="19671"/>
                  </a:moveTo>
                  <a:cubicBezTo>
                    <a:pt x="297909" y="19671"/>
                    <a:pt x="292885" y="24687"/>
                    <a:pt x="292885" y="30785"/>
                  </a:cubicBezTo>
                  <a:cubicBezTo>
                    <a:pt x="292885" y="36981"/>
                    <a:pt x="297909" y="41997"/>
                    <a:pt x="304116" y="41997"/>
                  </a:cubicBezTo>
                  <a:cubicBezTo>
                    <a:pt x="310223" y="41997"/>
                    <a:pt x="315248" y="36981"/>
                    <a:pt x="315248" y="30785"/>
                  </a:cubicBezTo>
                  <a:cubicBezTo>
                    <a:pt x="315248" y="24687"/>
                    <a:pt x="310223" y="19671"/>
                    <a:pt x="304116" y="19671"/>
                  </a:cubicBezTo>
                  <a:close/>
                  <a:moveTo>
                    <a:pt x="304116" y="0"/>
                  </a:moveTo>
                  <a:cubicBezTo>
                    <a:pt x="321060" y="0"/>
                    <a:pt x="334951" y="13868"/>
                    <a:pt x="334951" y="30785"/>
                  </a:cubicBezTo>
                  <a:cubicBezTo>
                    <a:pt x="334951" y="44358"/>
                    <a:pt x="326183" y="55865"/>
                    <a:pt x="313967" y="59996"/>
                  </a:cubicBezTo>
                  <a:lnTo>
                    <a:pt x="313967" y="127468"/>
                  </a:lnTo>
                  <a:cubicBezTo>
                    <a:pt x="326183" y="131599"/>
                    <a:pt x="334951" y="143205"/>
                    <a:pt x="334951" y="156679"/>
                  </a:cubicBezTo>
                  <a:lnTo>
                    <a:pt x="334951" y="196906"/>
                  </a:lnTo>
                  <a:lnTo>
                    <a:pt x="372583" y="221987"/>
                  </a:lnTo>
                  <a:cubicBezTo>
                    <a:pt x="375342" y="223757"/>
                    <a:pt x="377017" y="226905"/>
                    <a:pt x="377017" y="230150"/>
                  </a:cubicBezTo>
                  <a:lnTo>
                    <a:pt x="377017" y="261624"/>
                  </a:lnTo>
                  <a:cubicBezTo>
                    <a:pt x="377017" y="261624"/>
                    <a:pt x="377017" y="261624"/>
                    <a:pt x="377017" y="261722"/>
                  </a:cubicBezTo>
                  <a:cubicBezTo>
                    <a:pt x="377017" y="262411"/>
                    <a:pt x="376918" y="263099"/>
                    <a:pt x="376721" y="263886"/>
                  </a:cubicBezTo>
                  <a:cubicBezTo>
                    <a:pt x="376721" y="263886"/>
                    <a:pt x="376721" y="263984"/>
                    <a:pt x="376623" y="264083"/>
                  </a:cubicBezTo>
                  <a:cubicBezTo>
                    <a:pt x="376623" y="264279"/>
                    <a:pt x="376524" y="264476"/>
                    <a:pt x="376524" y="264771"/>
                  </a:cubicBezTo>
                  <a:cubicBezTo>
                    <a:pt x="376426" y="264771"/>
                    <a:pt x="376426" y="264771"/>
                    <a:pt x="376426" y="264870"/>
                  </a:cubicBezTo>
                  <a:cubicBezTo>
                    <a:pt x="376327" y="265263"/>
                    <a:pt x="376130" y="265656"/>
                    <a:pt x="375933" y="266050"/>
                  </a:cubicBezTo>
                  <a:lnTo>
                    <a:pt x="375834" y="266148"/>
                  </a:lnTo>
                  <a:cubicBezTo>
                    <a:pt x="375834" y="266247"/>
                    <a:pt x="375834" y="266247"/>
                    <a:pt x="375834" y="266247"/>
                  </a:cubicBezTo>
                  <a:lnTo>
                    <a:pt x="365392" y="286999"/>
                  </a:lnTo>
                  <a:cubicBezTo>
                    <a:pt x="363717" y="290442"/>
                    <a:pt x="360269" y="292409"/>
                    <a:pt x="356624" y="292409"/>
                  </a:cubicBezTo>
                  <a:cubicBezTo>
                    <a:pt x="355146" y="292409"/>
                    <a:pt x="353669" y="292114"/>
                    <a:pt x="352191" y="291425"/>
                  </a:cubicBezTo>
                  <a:cubicBezTo>
                    <a:pt x="347364" y="288967"/>
                    <a:pt x="345393" y="283065"/>
                    <a:pt x="347856" y="278246"/>
                  </a:cubicBezTo>
                  <a:lnTo>
                    <a:pt x="353275" y="267328"/>
                  </a:lnTo>
                  <a:lnTo>
                    <a:pt x="304116" y="251002"/>
                  </a:lnTo>
                  <a:lnTo>
                    <a:pt x="254957" y="267328"/>
                  </a:lnTo>
                  <a:lnTo>
                    <a:pt x="260375" y="278246"/>
                  </a:lnTo>
                  <a:cubicBezTo>
                    <a:pt x="262739" y="283065"/>
                    <a:pt x="260769" y="288967"/>
                    <a:pt x="255942" y="291425"/>
                  </a:cubicBezTo>
                  <a:cubicBezTo>
                    <a:pt x="254562" y="292114"/>
                    <a:pt x="252986" y="292409"/>
                    <a:pt x="251509" y="292409"/>
                  </a:cubicBezTo>
                  <a:cubicBezTo>
                    <a:pt x="247962" y="292409"/>
                    <a:pt x="244415" y="290442"/>
                    <a:pt x="242741" y="286999"/>
                  </a:cubicBezTo>
                  <a:lnTo>
                    <a:pt x="232200" y="266050"/>
                  </a:lnTo>
                  <a:cubicBezTo>
                    <a:pt x="232003" y="265656"/>
                    <a:pt x="231904" y="265263"/>
                    <a:pt x="231707" y="264870"/>
                  </a:cubicBezTo>
                  <a:cubicBezTo>
                    <a:pt x="231707" y="264771"/>
                    <a:pt x="231707" y="264771"/>
                    <a:pt x="231707" y="264771"/>
                  </a:cubicBezTo>
                  <a:cubicBezTo>
                    <a:pt x="231608" y="264575"/>
                    <a:pt x="231608" y="264378"/>
                    <a:pt x="231510" y="264181"/>
                  </a:cubicBezTo>
                  <a:cubicBezTo>
                    <a:pt x="231510" y="264083"/>
                    <a:pt x="231411" y="263984"/>
                    <a:pt x="231411" y="263788"/>
                  </a:cubicBezTo>
                  <a:cubicBezTo>
                    <a:pt x="231313" y="263099"/>
                    <a:pt x="231214" y="262411"/>
                    <a:pt x="231214" y="261722"/>
                  </a:cubicBezTo>
                  <a:cubicBezTo>
                    <a:pt x="231214" y="261624"/>
                    <a:pt x="231214" y="261624"/>
                    <a:pt x="231214" y="261624"/>
                  </a:cubicBezTo>
                  <a:lnTo>
                    <a:pt x="231214" y="230150"/>
                  </a:lnTo>
                  <a:cubicBezTo>
                    <a:pt x="231214" y="226905"/>
                    <a:pt x="232791" y="223757"/>
                    <a:pt x="235549" y="221987"/>
                  </a:cubicBezTo>
                  <a:lnTo>
                    <a:pt x="273182" y="196906"/>
                  </a:lnTo>
                  <a:lnTo>
                    <a:pt x="273182" y="156679"/>
                  </a:lnTo>
                  <a:cubicBezTo>
                    <a:pt x="273182" y="143205"/>
                    <a:pt x="282048" y="131599"/>
                    <a:pt x="294264" y="127468"/>
                  </a:cubicBezTo>
                  <a:lnTo>
                    <a:pt x="294264" y="59996"/>
                  </a:lnTo>
                  <a:cubicBezTo>
                    <a:pt x="286974" y="57537"/>
                    <a:pt x="280965" y="52521"/>
                    <a:pt x="277221" y="46030"/>
                  </a:cubicBezTo>
                  <a:lnTo>
                    <a:pt x="64626" y="86847"/>
                  </a:lnTo>
                  <a:lnTo>
                    <a:pt x="156540" y="362241"/>
                  </a:lnTo>
                  <a:cubicBezTo>
                    <a:pt x="168953" y="369323"/>
                    <a:pt x="177327" y="382699"/>
                    <a:pt x="177327" y="398042"/>
                  </a:cubicBezTo>
                  <a:cubicBezTo>
                    <a:pt x="177327" y="402271"/>
                    <a:pt x="176637" y="406402"/>
                    <a:pt x="175455" y="410238"/>
                  </a:cubicBezTo>
                  <a:lnTo>
                    <a:pt x="183336" y="414959"/>
                  </a:lnTo>
                  <a:cubicBezTo>
                    <a:pt x="192597" y="420467"/>
                    <a:pt x="198310" y="430598"/>
                    <a:pt x="198310" y="441318"/>
                  </a:cubicBezTo>
                  <a:lnTo>
                    <a:pt x="198310" y="461579"/>
                  </a:lnTo>
                  <a:lnTo>
                    <a:pt x="199000" y="461579"/>
                  </a:lnTo>
                  <a:lnTo>
                    <a:pt x="241657" y="461579"/>
                  </a:lnTo>
                  <a:lnTo>
                    <a:pt x="241657" y="370601"/>
                  </a:lnTo>
                  <a:lnTo>
                    <a:pt x="202547" y="331554"/>
                  </a:lnTo>
                  <a:cubicBezTo>
                    <a:pt x="198704" y="327718"/>
                    <a:pt x="198704" y="321424"/>
                    <a:pt x="202547" y="317588"/>
                  </a:cubicBezTo>
                  <a:cubicBezTo>
                    <a:pt x="206389" y="313752"/>
                    <a:pt x="212595" y="313752"/>
                    <a:pt x="216437" y="317588"/>
                  </a:cubicBezTo>
                  <a:lnTo>
                    <a:pt x="255646" y="356733"/>
                  </a:lnTo>
                  <a:lnTo>
                    <a:pt x="352585" y="356733"/>
                  </a:lnTo>
                  <a:lnTo>
                    <a:pt x="391695" y="317588"/>
                  </a:lnTo>
                  <a:cubicBezTo>
                    <a:pt x="395537" y="313752"/>
                    <a:pt x="401744" y="313752"/>
                    <a:pt x="405586" y="317588"/>
                  </a:cubicBezTo>
                  <a:cubicBezTo>
                    <a:pt x="409428" y="321424"/>
                    <a:pt x="409428" y="327718"/>
                    <a:pt x="405586" y="331554"/>
                  </a:cubicBezTo>
                  <a:lnTo>
                    <a:pt x="366476" y="370601"/>
                  </a:lnTo>
                  <a:lnTo>
                    <a:pt x="366476" y="461579"/>
                  </a:lnTo>
                  <a:lnTo>
                    <a:pt x="409822" y="461579"/>
                  </a:lnTo>
                  <a:lnTo>
                    <a:pt x="409822" y="366569"/>
                  </a:lnTo>
                  <a:cubicBezTo>
                    <a:pt x="409822" y="361061"/>
                    <a:pt x="414255" y="356733"/>
                    <a:pt x="419674" y="356733"/>
                  </a:cubicBezTo>
                  <a:lnTo>
                    <a:pt x="524790" y="356733"/>
                  </a:lnTo>
                  <a:cubicBezTo>
                    <a:pt x="530208" y="356733"/>
                    <a:pt x="534641" y="361061"/>
                    <a:pt x="534641" y="366569"/>
                  </a:cubicBezTo>
                  <a:lnTo>
                    <a:pt x="534641" y="461579"/>
                  </a:lnTo>
                  <a:lnTo>
                    <a:pt x="535232" y="461579"/>
                  </a:lnTo>
                  <a:cubicBezTo>
                    <a:pt x="575426" y="461579"/>
                    <a:pt x="608133" y="494233"/>
                    <a:pt x="608133" y="534363"/>
                  </a:cubicBezTo>
                  <a:cubicBezTo>
                    <a:pt x="608133" y="574491"/>
                    <a:pt x="575426" y="607145"/>
                    <a:pt x="535232" y="607145"/>
                  </a:cubicBezTo>
                  <a:lnTo>
                    <a:pt x="9851" y="607145"/>
                  </a:lnTo>
                  <a:cubicBezTo>
                    <a:pt x="4433" y="607145"/>
                    <a:pt x="0" y="602818"/>
                    <a:pt x="0" y="597310"/>
                  </a:cubicBezTo>
                  <a:cubicBezTo>
                    <a:pt x="0" y="591900"/>
                    <a:pt x="4433" y="587474"/>
                    <a:pt x="9851" y="587474"/>
                  </a:cubicBezTo>
                  <a:lnTo>
                    <a:pt x="20983" y="587474"/>
                  </a:lnTo>
                  <a:lnTo>
                    <a:pt x="20983" y="555411"/>
                  </a:lnTo>
                  <a:cubicBezTo>
                    <a:pt x="20983" y="549903"/>
                    <a:pt x="25417" y="545575"/>
                    <a:pt x="30835" y="545575"/>
                  </a:cubicBezTo>
                  <a:lnTo>
                    <a:pt x="63049" y="545575"/>
                  </a:lnTo>
                  <a:lnTo>
                    <a:pt x="63049" y="471415"/>
                  </a:lnTo>
                  <a:cubicBezTo>
                    <a:pt x="63049" y="466005"/>
                    <a:pt x="67483" y="461579"/>
                    <a:pt x="72901" y="461579"/>
                  </a:cubicBezTo>
                  <a:lnTo>
                    <a:pt x="73590" y="461579"/>
                  </a:lnTo>
                  <a:lnTo>
                    <a:pt x="73590" y="441318"/>
                  </a:lnTo>
                  <a:cubicBezTo>
                    <a:pt x="73590" y="430598"/>
                    <a:pt x="79304" y="420467"/>
                    <a:pt x="88565" y="414959"/>
                  </a:cubicBezTo>
                  <a:lnTo>
                    <a:pt x="96446" y="410238"/>
                  </a:lnTo>
                  <a:cubicBezTo>
                    <a:pt x="95264" y="406402"/>
                    <a:pt x="94574" y="402271"/>
                    <a:pt x="94574" y="398042"/>
                  </a:cubicBezTo>
                  <a:cubicBezTo>
                    <a:pt x="94574" y="392239"/>
                    <a:pt x="95756" y="386731"/>
                    <a:pt x="97924" y="381715"/>
                  </a:cubicBezTo>
                  <a:cubicBezTo>
                    <a:pt x="97924" y="381715"/>
                    <a:pt x="1576" y="92945"/>
                    <a:pt x="1576" y="92847"/>
                  </a:cubicBezTo>
                  <a:cubicBezTo>
                    <a:pt x="591" y="89896"/>
                    <a:pt x="0" y="86650"/>
                    <a:pt x="0" y="83306"/>
                  </a:cubicBezTo>
                  <a:cubicBezTo>
                    <a:pt x="0" y="66291"/>
                    <a:pt x="13890" y="52423"/>
                    <a:pt x="30835" y="52423"/>
                  </a:cubicBezTo>
                  <a:cubicBezTo>
                    <a:pt x="42361" y="52423"/>
                    <a:pt x="52410" y="58816"/>
                    <a:pt x="57730" y="68061"/>
                  </a:cubicBezTo>
                  <a:lnTo>
                    <a:pt x="273477" y="26654"/>
                  </a:lnTo>
                  <a:cubicBezTo>
                    <a:pt x="275546" y="11606"/>
                    <a:pt x="288452" y="0"/>
                    <a:pt x="30411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26">
              <a:extLst>
                <a:ext uri="{FF2B5EF4-FFF2-40B4-BE49-F238E27FC236}">
                  <a16:creationId xmlns:a16="http://schemas.microsoft.com/office/drawing/2014/main" xmlns="" id="{C380F3C2-BE4D-6F49-878A-55E1C3FA6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5575" y="2853943"/>
              <a:ext cx="1451311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智慧交通</a:t>
              </a:r>
            </a:p>
          </p:txBody>
        </p:sp>
        <p:sp>
          <p:nvSpPr>
            <p:cNvPr id="32" name="electric-car_350044">
              <a:extLst>
                <a:ext uri="{FF2B5EF4-FFF2-40B4-BE49-F238E27FC236}">
                  <a16:creationId xmlns:a16="http://schemas.microsoft.com/office/drawing/2014/main" xmlns="" id="{75B41425-6640-9F4F-AD67-D250B61A44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568212" y="1947135"/>
              <a:ext cx="765767" cy="680632"/>
            </a:xfrm>
            <a:custGeom>
              <a:avLst/>
              <a:gdLst>
                <a:gd name="connsiteX0" fmla="*/ 481071 w 607991"/>
                <a:gd name="connsiteY0" fmla="*/ 506364 h 606722"/>
                <a:gd name="connsiteX1" fmla="*/ 460955 w 607991"/>
                <a:gd name="connsiteY1" fmla="*/ 516162 h 606722"/>
                <a:gd name="connsiteX2" fmla="*/ 455704 w 607991"/>
                <a:gd name="connsiteY2" fmla="*/ 530826 h 606722"/>
                <a:gd name="connsiteX3" fmla="*/ 480981 w 607991"/>
                <a:gd name="connsiteY3" fmla="*/ 556066 h 606722"/>
                <a:gd name="connsiteX4" fmla="*/ 506437 w 607991"/>
                <a:gd name="connsiteY4" fmla="*/ 530826 h 606722"/>
                <a:gd name="connsiteX5" fmla="*/ 501186 w 607991"/>
                <a:gd name="connsiteY5" fmla="*/ 516162 h 606722"/>
                <a:gd name="connsiteX6" fmla="*/ 481071 w 607991"/>
                <a:gd name="connsiteY6" fmla="*/ 506364 h 606722"/>
                <a:gd name="connsiteX7" fmla="*/ 126698 w 607991"/>
                <a:gd name="connsiteY7" fmla="*/ 506364 h 606722"/>
                <a:gd name="connsiteX8" fmla="*/ 106628 w 607991"/>
                <a:gd name="connsiteY8" fmla="*/ 516162 h 606722"/>
                <a:gd name="connsiteX9" fmla="*/ 101287 w 607991"/>
                <a:gd name="connsiteY9" fmla="*/ 530826 h 606722"/>
                <a:gd name="connsiteX10" fmla="*/ 126565 w 607991"/>
                <a:gd name="connsiteY10" fmla="*/ 556066 h 606722"/>
                <a:gd name="connsiteX11" fmla="*/ 152020 w 607991"/>
                <a:gd name="connsiteY11" fmla="*/ 530826 h 606722"/>
                <a:gd name="connsiteX12" fmla="*/ 146769 w 607991"/>
                <a:gd name="connsiteY12" fmla="*/ 516162 h 606722"/>
                <a:gd name="connsiteX13" fmla="*/ 126698 w 607991"/>
                <a:gd name="connsiteY13" fmla="*/ 506364 h 606722"/>
                <a:gd name="connsiteX14" fmla="*/ 354520 w 607991"/>
                <a:gd name="connsiteY14" fmla="*/ 328623 h 606722"/>
                <a:gd name="connsiteX15" fmla="*/ 500562 w 607991"/>
                <a:gd name="connsiteY15" fmla="*/ 328623 h 606722"/>
                <a:gd name="connsiteX16" fmla="*/ 531710 w 607991"/>
                <a:gd name="connsiteY16" fmla="*/ 353885 h 606722"/>
                <a:gd name="connsiteX17" fmla="*/ 354520 w 607991"/>
                <a:gd name="connsiteY17" fmla="*/ 353885 h 606722"/>
                <a:gd name="connsiteX18" fmla="*/ 227926 w 607991"/>
                <a:gd name="connsiteY18" fmla="*/ 328623 h 606722"/>
                <a:gd name="connsiteX19" fmla="*/ 303925 w 607991"/>
                <a:gd name="connsiteY19" fmla="*/ 328623 h 606722"/>
                <a:gd name="connsiteX20" fmla="*/ 303925 w 607991"/>
                <a:gd name="connsiteY20" fmla="*/ 353885 h 606722"/>
                <a:gd name="connsiteX21" fmla="*/ 227926 w 607991"/>
                <a:gd name="connsiteY21" fmla="*/ 353885 h 606722"/>
                <a:gd name="connsiteX22" fmla="*/ 404971 w 607991"/>
                <a:gd name="connsiteY22" fmla="*/ 50656 h 606722"/>
                <a:gd name="connsiteX23" fmla="*/ 404971 w 607991"/>
                <a:gd name="connsiteY23" fmla="*/ 101313 h 606722"/>
                <a:gd name="connsiteX24" fmla="*/ 455704 w 607991"/>
                <a:gd name="connsiteY24" fmla="*/ 101313 h 606722"/>
                <a:gd name="connsiteX25" fmla="*/ 455704 w 607991"/>
                <a:gd name="connsiteY25" fmla="*/ 50656 h 606722"/>
                <a:gd name="connsiteX26" fmla="*/ 379694 w 607991"/>
                <a:gd name="connsiteY26" fmla="*/ 0 h 606722"/>
                <a:gd name="connsiteX27" fmla="*/ 480892 w 607991"/>
                <a:gd name="connsiteY27" fmla="*/ 0 h 606722"/>
                <a:gd name="connsiteX28" fmla="*/ 531625 w 607991"/>
                <a:gd name="connsiteY28" fmla="*/ 0 h 606722"/>
                <a:gd name="connsiteX29" fmla="*/ 556902 w 607991"/>
                <a:gd name="connsiteY29" fmla="*/ 25417 h 606722"/>
                <a:gd name="connsiteX30" fmla="*/ 531625 w 607991"/>
                <a:gd name="connsiteY30" fmla="*/ 50656 h 606722"/>
                <a:gd name="connsiteX31" fmla="*/ 506259 w 607991"/>
                <a:gd name="connsiteY31" fmla="*/ 50656 h 606722"/>
                <a:gd name="connsiteX32" fmla="*/ 506259 w 607991"/>
                <a:gd name="connsiteY32" fmla="*/ 101046 h 606722"/>
                <a:gd name="connsiteX33" fmla="*/ 531625 w 607991"/>
                <a:gd name="connsiteY33" fmla="*/ 101046 h 606722"/>
                <a:gd name="connsiteX34" fmla="*/ 556902 w 607991"/>
                <a:gd name="connsiteY34" fmla="*/ 126286 h 606722"/>
                <a:gd name="connsiteX35" fmla="*/ 531625 w 607991"/>
                <a:gd name="connsiteY35" fmla="*/ 151525 h 606722"/>
                <a:gd name="connsiteX36" fmla="*/ 480892 w 607991"/>
                <a:gd name="connsiteY36" fmla="*/ 151525 h 606722"/>
                <a:gd name="connsiteX37" fmla="*/ 379694 w 607991"/>
                <a:gd name="connsiteY37" fmla="*/ 151525 h 606722"/>
                <a:gd name="connsiteX38" fmla="*/ 354417 w 607991"/>
                <a:gd name="connsiteY38" fmla="*/ 126286 h 606722"/>
                <a:gd name="connsiteX39" fmla="*/ 354417 w 607991"/>
                <a:gd name="connsiteY39" fmla="*/ 101046 h 606722"/>
                <a:gd name="connsiteX40" fmla="*/ 101287 w 607991"/>
                <a:gd name="connsiteY40" fmla="*/ 101046 h 606722"/>
                <a:gd name="connsiteX41" fmla="*/ 76010 w 607991"/>
                <a:gd name="connsiteY41" fmla="*/ 126286 h 606722"/>
                <a:gd name="connsiteX42" fmla="*/ 76010 w 607991"/>
                <a:gd name="connsiteY42" fmla="*/ 176853 h 606722"/>
                <a:gd name="connsiteX43" fmla="*/ 126743 w 607991"/>
                <a:gd name="connsiteY43" fmla="*/ 252571 h 606722"/>
                <a:gd name="connsiteX44" fmla="*/ 127010 w 607991"/>
                <a:gd name="connsiteY44" fmla="*/ 252749 h 606722"/>
                <a:gd name="connsiteX45" fmla="*/ 133507 w 607991"/>
                <a:gd name="connsiteY45" fmla="*/ 241640 h 606722"/>
                <a:gd name="connsiteX46" fmla="*/ 203732 w 607991"/>
                <a:gd name="connsiteY46" fmla="*/ 202093 h 606722"/>
                <a:gd name="connsiteX47" fmla="*/ 374354 w 607991"/>
                <a:gd name="connsiteY47" fmla="*/ 202093 h 606722"/>
                <a:gd name="connsiteX48" fmla="*/ 444134 w 607991"/>
                <a:gd name="connsiteY48" fmla="*/ 240751 h 606722"/>
                <a:gd name="connsiteX49" fmla="*/ 467275 w 607991"/>
                <a:gd name="connsiteY49" fmla="*/ 277988 h 606722"/>
                <a:gd name="connsiteX50" fmla="*/ 329228 w 607991"/>
                <a:gd name="connsiteY50" fmla="*/ 277988 h 606722"/>
                <a:gd name="connsiteX51" fmla="*/ 202664 w 607991"/>
                <a:gd name="connsiteY51" fmla="*/ 277988 h 606722"/>
                <a:gd name="connsiteX52" fmla="*/ 177297 w 607991"/>
                <a:gd name="connsiteY52" fmla="*/ 303228 h 606722"/>
                <a:gd name="connsiteX53" fmla="*/ 177297 w 607991"/>
                <a:gd name="connsiteY53" fmla="*/ 379124 h 606722"/>
                <a:gd name="connsiteX54" fmla="*/ 202664 w 607991"/>
                <a:gd name="connsiteY54" fmla="*/ 404363 h 606722"/>
                <a:gd name="connsiteX55" fmla="*/ 329139 w 607991"/>
                <a:gd name="connsiteY55" fmla="*/ 404363 h 606722"/>
                <a:gd name="connsiteX56" fmla="*/ 329139 w 607991"/>
                <a:gd name="connsiteY56" fmla="*/ 404274 h 606722"/>
                <a:gd name="connsiteX57" fmla="*/ 607991 w 607991"/>
                <a:gd name="connsiteY57" fmla="*/ 404274 h 606722"/>
                <a:gd name="connsiteX58" fmla="*/ 607991 w 607991"/>
                <a:gd name="connsiteY58" fmla="*/ 480170 h 606722"/>
                <a:gd name="connsiteX59" fmla="*/ 557347 w 607991"/>
                <a:gd name="connsiteY59" fmla="*/ 530826 h 606722"/>
                <a:gd name="connsiteX60" fmla="*/ 481426 w 607991"/>
                <a:gd name="connsiteY60" fmla="*/ 606722 h 606722"/>
                <a:gd name="connsiteX61" fmla="*/ 405416 w 607991"/>
                <a:gd name="connsiteY61" fmla="*/ 530826 h 606722"/>
                <a:gd name="connsiteX62" fmla="*/ 202753 w 607991"/>
                <a:gd name="connsiteY62" fmla="*/ 530826 h 606722"/>
                <a:gd name="connsiteX63" fmla="*/ 126743 w 607991"/>
                <a:gd name="connsiteY63" fmla="*/ 606722 h 606722"/>
                <a:gd name="connsiteX64" fmla="*/ 50733 w 607991"/>
                <a:gd name="connsiteY64" fmla="*/ 530826 h 606722"/>
                <a:gd name="connsiteX65" fmla="*/ 0 w 607991"/>
                <a:gd name="connsiteY65" fmla="*/ 480348 h 606722"/>
                <a:gd name="connsiteX66" fmla="*/ 0 w 607991"/>
                <a:gd name="connsiteY66" fmla="*/ 404363 h 606722"/>
                <a:gd name="connsiteX67" fmla="*/ 50733 w 607991"/>
                <a:gd name="connsiteY67" fmla="*/ 353884 h 606722"/>
                <a:gd name="connsiteX68" fmla="*/ 67466 w 607991"/>
                <a:gd name="connsiteY68" fmla="*/ 353884 h 606722"/>
                <a:gd name="connsiteX69" fmla="*/ 92476 w 607991"/>
                <a:gd name="connsiteY69" fmla="*/ 312381 h 606722"/>
                <a:gd name="connsiteX70" fmla="*/ 99774 w 607991"/>
                <a:gd name="connsiteY70" fmla="*/ 299851 h 606722"/>
                <a:gd name="connsiteX71" fmla="*/ 25188 w 607991"/>
                <a:gd name="connsiteY71" fmla="*/ 176942 h 606722"/>
                <a:gd name="connsiteX72" fmla="*/ 25188 w 607991"/>
                <a:gd name="connsiteY72" fmla="*/ 126286 h 606722"/>
                <a:gd name="connsiteX73" fmla="*/ 101198 w 607991"/>
                <a:gd name="connsiteY73" fmla="*/ 50568 h 606722"/>
                <a:gd name="connsiteX74" fmla="*/ 354417 w 607991"/>
                <a:gd name="connsiteY74" fmla="*/ 50568 h 606722"/>
                <a:gd name="connsiteX75" fmla="*/ 354417 w 607991"/>
                <a:gd name="connsiteY75" fmla="*/ 25328 h 606722"/>
                <a:gd name="connsiteX76" fmla="*/ 379694 w 607991"/>
                <a:gd name="connsiteY76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07991" h="606722">
                  <a:moveTo>
                    <a:pt x="481071" y="506364"/>
                  </a:moveTo>
                  <a:cubicBezTo>
                    <a:pt x="473461" y="506364"/>
                    <a:pt x="465851" y="509630"/>
                    <a:pt x="460955" y="516162"/>
                  </a:cubicBezTo>
                  <a:cubicBezTo>
                    <a:pt x="457840" y="520428"/>
                    <a:pt x="455704" y="525227"/>
                    <a:pt x="455704" y="530826"/>
                  </a:cubicBezTo>
                  <a:cubicBezTo>
                    <a:pt x="455704" y="544690"/>
                    <a:pt x="467008" y="556066"/>
                    <a:pt x="480981" y="556066"/>
                  </a:cubicBezTo>
                  <a:cubicBezTo>
                    <a:pt x="495044" y="556066"/>
                    <a:pt x="506437" y="544779"/>
                    <a:pt x="506437" y="530826"/>
                  </a:cubicBezTo>
                  <a:cubicBezTo>
                    <a:pt x="506437" y="525227"/>
                    <a:pt x="504301" y="520251"/>
                    <a:pt x="501186" y="516162"/>
                  </a:cubicBezTo>
                  <a:cubicBezTo>
                    <a:pt x="496290" y="509630"/>
                    <a:pt x="488680" y="506364"/>
                    <a:pt x="481071" y="506364"/>
                  </a:cubicBezTo>
                  <a:close/>
                  <a:moveTo>
                    <a:pt x="126698" y="506364"/>
                  </a:moveTo>
                  <a:cubicBezTo>
                    <a:pt x="119088" y="506364"/>
                    <a:pt x="111478" y="509630"/>
                    <a:pt x="106628" y="516162"/>
                  </a:cubicBezTo>
                  <a:cubicBezTo>
                    <a:pt x="103424" y="520428"/>
                    <a:pt x="101287" y="525227"/>
                    <a:pt x="101287" y="530826"/>
                  </a:cubicBezTo>
                  <a:cubicBezTo>
                    <a:pt x="101287" y="544690"/>
                    <a:pt x="112591" y="556066"/>
                    <a:pt x="126565" y="556066"/>
                  </a:cubicBezTo>
                  <a:cubicBezTo>
                    <a:pt x="140450" y="556066"/>
                    <a:pt x="151931" y="544779"/>
                    <a:pt x="152020" y="530826"/>
                  </a:cubicBezTo>
                  <a:cubicBezTo>
                    <a:pt x="152020" y="525227"/>
                    <a:pt x="149884" y="520251"/>
                    <a:pt x="146769" y="516162"/>
                  </a:cubicBezTo>
                  <a:cubicBezTo>
                    <a:pt x="141918" y="509630"/>
                    <a:pt x="134308" y="506364"/>
                    <a:pt x="126698" y="506364"/>
                  </a:cubicBezTo>
                  <a:close/>
                  <a:moveTo>
                    <a:pt x="354520" y="328623"/>
                  </a:moveTo>
                  <a:lnTo>
                    <a:pt x="500562" y="328623"/>
                  </a:lnTo>
                  <a:cubicBezTo>
                    <a:pt x="510974" y="342321"/>
                    <a:pt x="522544" y="353885"/>
                    <a:pt x="531710" y="353885"/>
                  </a:cubicBezTo>
                  <a:lnTo>
                    <a:pt x="354520" y="353885"/>
                  </a:lnTo>
                  <a:close/>
                  <a:moveTo>
                    <a:pt x="227926" y="328623"/>
                  </a:moveTo>
                  <a:lnTo>
                    <a:pt x="303925" y="328623"/>
                  </a:lnTo>
                  <a:lnTo>
                    <a:pt x="303925" y="353885"/>
                  </a:lnTo>
                  <a:lnTo>
                    <a:pt x="227926" y="353885"/>
                  </a:lnTo>
                  <a:close/>
                  <a:moveTo>
                    <a:pt x="404971" y="50656"/>
                  </a:moveTo>
                  <a:lnTo>
                    <a:pt x="404971" y="101313"/>
                  </a:lnTo>
                  <a:lnTo>
                    <a:pt x="455704" y="101313"/>
                  </a:lnTo>
                  <a:lnTo>
                    <a:pt x="455704" y="50656"/>
                  </a:lnTo>
                  <a:close/>
                  <a:moveTo>
                    <a:pt x="379694" y="0"/>
                  </a:moveTo>
                  <a:lnTo>
                    <a:pt x="480892" y="0"/>
                  </a:lnTo>
                  <a:lnTo>
                    <a:pt x="531625" y="0"/>
                  </a:lnTo>
                  <a:cubicBezTo>
                    <a:pt x="545599" y="0"/>
                    <a:pt x="556902" y="11553"/>
                    <a:pt x="556902" y="25417"/>
                  </a:cubicBezTo>
                  <a:cubicBezTo>
                    <a:pt x="556902" y="39281"/>
                    <a:pt x="545599" y="50656"/>
                    <a:pt x="531625" y="50656"/>
                  </a:cubicBezTo>
                  <a:lnTo>
                    <a:pt x="506259" y="50656"/>
                  </a:lnTo>
                  <a:lnTo>
                    <a:pt x="506259" y="101046"/>
                  </a:lnTo>
                  <a:lnTo>
                    <a:pt x="531625" y="101046"/>
                  </a:lnTo>
                  <a:cubicBezTo>
                    <a:pt x="545599" y="101046"/>
                    <a:pt x="556902" y="112511"/>
                    <a:pt x="556902" y="126286"/>
                  </a:cubicBezTo>
                  <a:cubicBezTo>
                    <a:pt x="556902" y="140150"/>
                    <a:pt x="545599" y="151525"/>
                    <a:pt x="531625" y="151525"/>
                  </a:cubicBezTo>
                  <a:lnTo>
                    <a:pt x="480892" y="151525"/>
                  </a:lnTo>
                  <a:lnTo>
                    <a:pt x="379694" y="151525"/>
                  </a:lnTo>
                  <a:cubicBezTo>
                    <a:pt x="365720" y="151525"/>
                    <a:pt x="354417" y="140327"/>
                    <a:pt x="354417" y="126286"/>
                  </a:cubicBezTo>
                  <a:lnTo>
                    <a:pt x="354417" y="101046"/>
                  </a:lnTo>
                  <a:lnTo>
                    <a:pt x="101287" y="101046"/>
                  </a:lnTo>
                  <a:cubicBezTo>
                    <a:pt x="87492" y="101046"/>
                    <a:pt x="76010" y="112333"/>
                    <a:pt x="76010" y="126286"/>
                  </a:cubicBezTo>
                  <a:lnTo>
                    <a:pt x="76010" y="176853"/>
                  </a:lnTo>
                  <a:cubicBezTo>
                    <a:pt x="76010" y="252571"/>
                    <a:pt x="114193" y="252571"/>
                    <a:pt x="126743" y="252571"/>
                  </a:cubicBezTo>
                  <a:cubicBezTo>
                    <a:pt x="126743" y="252571"/>
                    <a:pt x="126921" y="252749"/>
                    <a:pt x="127010" y="252749"/>
                  </a:cubicBezTo>
                  <a:lnTo>
                    <a:pt x="133507" y="241640"/>
                  </a:lnTo>
                  <a:cubicBezTo>
                    <a:pt x="148638" y="216934"/>
                    <a:pt x="175517" y="202093"/>
                    <a:pt x="203732" y="202093"/>
                  </a:cubicBezTo>
                  <a:lnTo>
                    <a:pt x="374354" y="202093"/>
                  </a:lnTo>
                  <a:cubicBezTo>
                    <a:pt x="403013" y="202093"/>
                    <a:pt x="429092" y="216667"/>
                    <a:pt x="444134" y="240751"/>
                  </a:cubicBezTo>
                  <a:lnTo>
                    <a:pt x="467275" y="277988"/>
                  </a:lnTo>
                  <a:lnTo>
                    <a:pt x="329228" y="277988"/>
                  </a:lnTo>
                  <a:lnTo>
                    <a:pt x="202664" y="277988"/>
                  </a:lnTo>
                  <a:cubicBezTo>
                    <a:pt x="188601" y="277988"/>
                    <a:pt x="177297" y="289275"/>
                    <a:pt x="177297" y="303228"/>
                  </a:cubicBezTo>
                  <a:lnTo>
                    <a:pt x="177297" y="379124"/>
                  </a:lnTo>
                  <a:cubicBezTo>
                    <a:pt x="177297" y="392987"/>
                    <a:pt x="188601" y="404363"/>
                    <a:pt x="202664" y="404363"/>
                  </a:cubicBezTo>
                  <a:lnTo>
                    <a:pt x="329139" y="404363"/>
                  </a:lnTo>
                  <a:lnTo>
                    <a:pt x="329139" y="404274"/>
                  </a:lnTo>
                  <a:lnTo>
                    <a:pt x="607991" y="404274"/>
                  </a:lnTo>
                  <a:lnTo>
                    <a:pt x="607991" y="480170"/>
                  </a:lnTo>
                  <a:cubicBezTo>
                    <a:pt x="607991" y="508164"/>
                    <a:pt x="585206" y="530826"/>
                    <a:pt x="557347" y="530826"/>
                  </a:cubicBezTo>
                  <a:cubicBezTo>
                    <a:pt x="557347" y="572773"/>
                    <a:pt x="523259" y="606722"/>
                    <a:pt x="481426" y="606722"/>
                  </a:cubicBezTo>
                  <a:cubicBezTo>
                    <a:pt x="439416" y="606722"/>
                    <a:pt x="405416" y="572596"/>
                    <a:pt x="405416" y="530826"/>
                  </a:cubicBezTo>
                  <a:lnTo>
                    <a:pt x="202753" y="530826"/>
                  </a:lnTo>
                  <a:cubicBezTo>
                    <a:pt x="202753" y="572773"/>
                    <a:pt x="168753" y="606722"/>
                    <a:pt x="126743" y="606722"/>
                  </a:cubicBezTo>
                  <a:cubicBezTo>
                    <a:pt x="84733" y="606722"/>
                    <a:pt x="50733" y="572596"/>
                    <a:pt x="50733" y="530826"/>
                  </a:cubicBezTo>
                  <a:cubicBezTo>
                    <a:pt x="22696" y="530826"/>
                    <a:pt x="0" y="508253"/>
                    <a:pt x="0" y="480348"/>
                  </a:cubicBezTo>
                  <a:lnTo>
                    <a:pt x="0" y="404363"/>
                  </a:lnTo>
                  <a:cubicBezTo>
                    <a:pt x="0" y="376546"/>
                    <a:pt x="22696" y="354062"/>
                    <a:pt x="50733" y="353884"/>
                  </a:cubicBezTo>
                  <a:lnTo>
                    <a:pt x="67466" y="353884"/>
                  </a:lnTo>
                  <a:cubicBezTo>
                    <a:pt x="73874" y="345619"/>
                    <a:pt x="87581" y="321091"/>
                    <a:pt x="92476" y="312381"/>
                  </a:cubicBezTo>
                  <a:cubicBezTo>
                    <a:pt x="95413" y="307049"/>
                    <a:pt x="97994" y="302694"/>
                    <a:pt x="99774" y="299851"/>
                  </a:cubicBezTo>
                  <a:cubicBezTo>
                    <a:pt x="52691" y="287942"/>
                    <a:pt x="25188" y="244129"/>
                    <a:pt x="25188" y="176942"/>
                  </a:cubicBezTo>
                  <a:lnTo>
                    <a:pt x="25188" y="126286"/>
                  </a:lnTo>
                  <a:cubicBezTo>
                    <a:pt x="25188" y="84516"/>
                    <a:pt x="59277" y="50568"/>
                    <a:pt x="101198" y="50568"/>
                  </a:cubicBezTo>
                  <a:lnTo>
                    <a:pt x="354417" y="50568"/>
                  </a:lnTo>
                  <a:lnTo>
                    <a:pt x="354417" y="25328"/>
                  </a:lnTo>
                  <a:cubicBezTo>
                    <a:pt x="354417" y="11464"/>
                    <a:pt x="365720" y="0"/>
                    <a:pt x="37969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矩形 27">
              <a:extLst>
                <a:ext uri="{FF2B5EF4-FFF2-40B4-BE49-F238E27FC236}">
                  <a16:creationId xmlns:a16="http://schemas.microsoft.com/office/drawing/2014/main" xmlns="" id="{FB368A44-C0C5-0242-8751-A7054F9C7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6592" y="4643427"/>
              <a:ext cx="1408695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泛在低空</a:t>
              </a:r>
            </a:p>
          </p:txBody>
        </p:sp>
        <p:sp>
          <p:nvSpPr>
            <p:cNvPr id="34" name="robot_120576">
              <a:extLst>
                <a:ext uri="{FF2B5EF4-FFF2-40B4-BE49-F238E27FC236}">
                  <a16:creationId xmlns:a16="http://schemas.microsoft.com/office/drawing/2014/main" xmlns="" id="{43B7D658-6E80-A849-B2A9-04B9B486A6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51857" y="3878661"/>
              <a:ext cx="1167579" cy="589839"/>
            </a:xfrm>
            <a:custGeom>
              <a:avLst/>
              <a:gdLst>
                <a:gd name="connsiteX0" fmla="*/ 461740 w 608133"/>
                <a:gd name="connsiteY0" fmla="*/ 271454 h 344924"/>
                <a:gd name="connsiteX1" fmla="*/ 450509 w 608133"/>
                <a:gd name="connsiteY1" fmla="*/ 282667 h 344924"/>
                <a:gd name="connsiteX2" fmla="*/ 450509 w 608133"/>
                <a:gd name="connsiteY2" fmla="*/ 283257 h 344924"/>
                <a:gd name="connsiteX3" fmla="*/ 472872 w 608133"/>
                <a:gd name="connsiteY3" fmla="*/ 283257 h 344924"/>
                <a:gd name="connsiteX4" fmla="*/ 472872 w 608133"/>
                <a:gd name="connsiteY4" fmla="*/ 282667 h 344924"/>
                <a:gd name="connsiteX5" fmla="*/ 461740 w 608133"/>
                <a:gd name="connsiteY5" fmla="*/ 271454 h 344924"/>
                <a:gd name="connsiteX6" fmla="*/ 146492 w 608133"/>
                <a:gd name="connsiteY6" fmla="*/ 271454 h 344924"/>
                <a:gd name="connsiteX7" fmla="*/ 135261 w 608133"/>
                <a:gd name="connsiteY7" fmla="*/ 282667 h 344924"/>
                <a:gd name="connsiteX8" fmla="*/ 135261 w 608133"/>
                <a:gd name="connsiteY8" fmla="*/ 283257 h 344924"/>
                <a:gd name="connsiteX9" fmla="*/ 157624 w 608133"/>
                <a:gd name="connsiteY9" fmla="*/ 283257 h 344924"/>
                <a:gd name="connsiteX10" fmla="*/ 157624 w 608133"/>
                <a:gd name="connsiteY10" fmla="*/ 282667 h 344924"/>
                <a:gd name="connsiteX11" fmla="*/ 146492 w 608133"/>
                <a:gd name="connsiteY11" fmla="*/ 271454 h 344924"/>
                <a:gd name="connsiteX12" fmla="*/ 461740 w 608133"/>
                <a:gd name="connsiteY12" fmla="*/ 187559 h 344924"/>
                <a:gd name="connsiteX13" fmla="*/ 450509 w 608133"/>
                <a:gd name="connsiteY13" fmla="*/ 198673 h 344924"/>
                <a:gd name="connsiteX14" fmla="*/ 461740 w 608133"/>
                <a:gd name="connsiteY14" fmla="*/ 209885 h 344924"/>
                <a:gd name="connsiteX15" fmla="*/ 472872 w 608133"/>
                <a:gd name="connsiteY15" fmla="*/ 198673 h 344924"/>
                <a:gd name="connsiteX16" fmla="*/ 461740 w 608133"/>
                <a:gd name="connsiteY16" fmla="*/ 187559 h 344924"/>
                <a:gd name="connsiteX17" fmla="*/ 146492 w 608133"/>
                <a:gd name="connsiteY17" fmla="*/ 187559 h 344924"/>
                <a:gd name="connsiteX18" fmla="*/ 135261 w 608133"/>
                <a:gd name="connsiteY18" fmla="*/ 198673 h 344924"/>
                <a:gd name="connsiteX19" fmla="*/ 146492 w 608133"/>
                <a:gd name="connsiteY19" fmla="*/ 209885 h 344924"/>
                <a:gd name="connsiteX20" fmla="*/ 157624 w 608133"/>
                <a:gd name="connsiteY20" fmla="*/ 198673 h 344924"/>
                <a:gd name="connsiteX21" fmla="*/ 146492 w 608133"/>
                <a:gd name="connsiteY21" fmla="*/ 187559 h 344924"/>
                <a:gd name="connsiteX22" fmla="*/ 389036 w 608133"/>
                <a:gd name="connsiteY22" fmla="*/ 114188 h 344924"/>
                <a:gd name="connsiteX23" fmla="*/ 384110 w 608133"/>
                <a:gd name="connsiteY23" fmla="*/ 136416 h 344924"/>
                <a:gd name="connsiteX24" fmla="*/ 388149 w 608133"/>
                <a:gd name="connsiteY24" fmla="*/ 136416 h 344924"/>
                <a:gd name="connsiteX25" fmla="*/ 399281 w 608133"/>
                <a:gd name="connsiteY25" fmla="*/ 125302 h 344924"/>
                <a:gd name="connsiteX26" fmla="*/ 389036 w 608133"/>
                <a:gd name="connsiteY26" fmla="*/ 114188 h 344924"/>
                <a:gd name="connsiteX27" fmla="*/ 219097 w 608133"/>
                <a:gd name="connsiteY27" fmla="*/ 114188 h 344924"/>
                <a:gd name="connsiteX28" fmla="*/ 208852 w 608133"/>
                <a:gd name="connsiteY28" fmla="*/ 125302 h 344924"/>
                <a:gd name="connsiteX29" fmla="*/ 219984 w 608133"/>
                <a:gd name="connsiteY29" fmla="*/ 136416 h 344924"/>
                <a:gd name="connsiteX30" fmla="*/ 224122 w 608133"/>
                <a:gd name="connsiteY30" fmla="*/ 136416 h 344924"/>
                <a:gd name="connsiteX31" fmla="*/ 335645 w 608133"/>
                <a:gd name="connsiteY31" fmla="*/ 104931 h 344924"/>
                <a:gd name="connsiteX32" fmla="*/ 345489 w 608133"/>
                <a:gd name="connsiteY32" fmla="*/ 114769 h 344924"/>
                <a:gd name="connsiteX33" fmla="*/ 345489 w 608133"/>
                <a:gd name="connsiteY33" fmla="*/ 125295 h 344924"/>
                <a:gd name="connsiteX34" fmla="*/ 335645 w 608133"/>
                <a:gd name="connsiteY34" fmla="*/ 135133 h 344924"/>
                <a:gd name="connsiteX35" fmla="*/ 325801 w 608133"/>
                <a:gd name="connsiteY35" fmla="*/ 125295 h 344924"/>
                <a:gd name="connsiteX36" fmla="*/ 325801 w 608133"/>
                <a:gd name="connsiteY36" fmla="*/ 114769 h 344924"/>
                <a:gd name="connsiteX37" fmla="*/ 335645 w 608133"/>
                <a:gd name="connsiteY37" fmla="*/ 104931 h 344924"/>
                <a:gd name="connsiteX38" fmla="*/ 272594 w 608133"/>
                <a:gd name="connsiteY38" fmla="*/ 104931 h 344924"/>
                <a:gd name="connsiteX39" fmla="*/ 282473 w 608133"/>
                <a:gd name="connsiteY39" fmla="*/ 114769 h 344924"/>
                <a:gd name="connsiteX40" fmla="*/ 282473 w 608133"/>
                <a:gd name="connsiteY40" fmla="*/ 125295 h 344924"/>
                <a:gd name="connsiteX41" fmla="*/ 272594 w 608133"/>
                <a:gd name="connsiteY41" fmla="*/ 135133 h 344924"/>
                <a:gd name="connsiteX42" fmla="*/ 262715 w 608133"/>
                <a:gd name="connsiteY42" fmla="*/ 125295 h 344924"/>
                <a:gd name="connsiteX43" fmla="*/ 262715 w 608133"/>
                <a:gd name="connsiteY43" fmla="*/ 114769 h 344924"/>
                <a:gd name="connsiteX44" fmla="*/ 272594 w 608133"/>
                <a:gd name="connsiteY44" fmla="*/ 104931 h 344924"/>
                <a:gd name="connsiteX45" fmla="*/ 232298 w 608133"/>
                <a:gd name="connsiteY45" fmla="*/ 82616 h 344924"/>
                <a:gd name="connsiteX46" fmla="*/ 246977 w 608133"/>
                <a:gd name="connsiteY46" fmla="*/ 148710 h 344924"/>
                <a:gd name="connsiteX47" fmla="*/ 257912 w 608133"/>
                <a:gd name="connsiteY47" fmla="*/ 157365 h 344924"/>
                <a:gd name="connsiteX48" fmla="*/ 350319 w 608133"/>
                <a:gd name="connsiteY48" fmla="*/ 157365 h 344924"/>
                <a:gd name="connsiteX49" fmla="*/ 361156 w 608133"/>
                <a:gd name="connsiteY49" fmla="*/ 148710 h 344924"/>
                <a:gd name="connsiteX50" fmla="*/ 375835 w 608133"/>
                <a:gd name="connsiteY50" fmla="*/ 82616 h 344924"/>
                <a:gd name="connsiteX51" fmla="*/ 471591 w 608133"/>
                <a:gd name="connsiteY51" fmla="*/ 40718 h 344924"/>
                <a:gd name="connsiteX52" fmla="*/ 471591 w 608133"/>
                <a:gd name="connsiteY52" fmla="*/ 72781 h 344924"/>
                <a:gd name="connsiteX53" fmla="*/ 482723 w 608133"/>
                <a:gd name="connsiteY53" fmla="*/ 83993 h 344924"/>
                <a:gd name="connsiteX54" fmla="*/ 493856 w 608133"/>
                <a:gd name="connsiteY54" fmla="*/ 72781 h 344924"/>
                <a:gd name="connsiteX55" fmla="*/ 493856 w 608133"/>
                <a:gd name="connsiteY55" fmla="*/ 40718 h 344924"/>
                <a:gd name="connsiteX56" fmla="*/ 114277 w 608133"/>
                <a:gd name="connsiteY56" fmla="*/ 40718 h 344924"/>
                <a:gd name="connsiteX57" fmla="*/ 114277 w 608133"/>
                <a:gd name="connsiteY57" fmla="*/ 72781 h 344924"/>
                <a:gd name="connsiteX58" fmla="*/ 125410 w 608133"/>
                <a:gd name="connsiteY58" fmla="*/ 83993 h 344924"/>
                <a:gd name="connsiteX59" fmla="*/ 136640 w 608133"/>
                <a:gd name="connsiteY59" fmla="*/ 72781 h 344924"/>
                <a:gd name="connsiteX60" fmla="*/ 136640 w 608133"/>
                <a:gd name="connsiteY60" fmla="*/ 40718 h 344924"/>
                <a:gd name="connsiteX61" fmla="*/ 125410 w 608133"/>
                <a:gd name="connsiteY61" fmla="*/ 0 h 344924"/>
                <a:gd name="connsiteX62" fmla="*/ 135261 w 608133"/>
                <a:gd name="connsiteY62" fmla="*/ 9835 h 344924"/>
                <a:gd name="connsiteX63" fmla="*/ 135261 w 608133"/>
                <a:gd name="connsiteY63" fmla="*/ 21047 h 344924"/>
                <a:gd name="connsiteX64" fmla="*/ 241066 w 608133"/>
                <a:gd name="connsiteY64" fmla="*/ 21047 h 344924"/>
                <a:gd name="connsiteX65" fmla="*/ 250918 w 608133"/>
                <a:gd name="connsiteY65" fmla="*/ 30883 h 344924"/>
                <a:gd name="connsiteX66" fmla="*/ 241066 w 608133"/>
                <a:gd name="connsiteY66" fmla="*/ 40718 h 344924"/>
                <a:gd name="connsiteX67" fmla="*/ 156343 w 608133"/>
                <a:gd name="connsiteY67" fmla="*/ 40718 h 344924"/>
                <a:gd name="connsiteX68" fmla="*/ 156343 w 608133"/>
                <a:gd name="connsiteY68" fmla="*/ 63044 h 344924"/>
                <a:gd name="connsiteX69" fmla="*/ 156934 w 608133"/>
                <a:gd name="connsiteY69" fmla="*/ 62946 h 344924"/>
                <a:gd name="connsiteX70" fmla="*/ 451199 w 608133"/>
                <a:gd name="connsiteY70" fmla="*/ 62946 h 344924"/>
                <a:gd name="connsiteX71" fmla="*/ 451888 w 608133"/>
                <a:gd name="connsiteY71" fmla="*/ 63044 h 344924"/>
                <a:gd name="connsiteX72" fmla="*/ 451888 w 608133"/>
                <a:gd name="connsiteY72" fmla="*/ 40718 h 344924"/>
                <a:gd name="connsiteX73" fmla="*/ 367165 w 608133"/>
                <a:gd name="connsiteY73" fmla="*/ 40718 h 344924"/>
                <a:gd name="connsiteX74" fmla="*/ 357314 w 608133"/>
                <a:gd name="connsiteY74" fmla="*/ 30883 h 344924"/>
                <a:gd name="connsiteX75" fmla="*/ 367165 w 608133"/>
                <a:gd name="connsiteY75" fmla="*/ 21047 h 344924"/>
                <a:gd name="connsiteX76" fmla="*/ 472872 w 608133"/>
                <a:gd name="connsiteY76" fmla="*/ 21047 h 344924"/>
                <a:gd name="connsiteX77" fmla="*/ 472872 w 608133"/>
                <a:gd name="connsiteY77" fmla="*/ 9835 h 344924"/>
                <a:gd name="connsiteX78" fmla="*/ 482723 w 608133"/>
                <a:gd name="connsiteY78" fmla="*/ 0 h 344924"/>
                <a:gd name="connsiteX79" fmla="*/ 492575 w 608133"/>
                <a:gd name="connsiteY79" fmla="*/ 9835 h 344924"/>
                <a:gd name="connsiteX80" fmla="*/ 492575 w 608133"/>
                <a:gd name="connsiteY80" fmla="*/ 21047 h 344924"/>
                <a:gd name="connsiteX81" fmla="*/ 598282 w 608133"/>
                <a:gd name="connsiteY81" fmla="*/ 21047 h 344924"/>
                <a:gd name="connsiteX82" fmla="*/ 608133 w 608133"/>
                <a:gd name="connsiteY82" fmla="*/ 30883 h 344924"/>
                <a:gd name="connsiteX83" fmla="*/ 598282 w 608133"/>
                <a:gd name="connsiteY83" fmla="*/ 40718 h 344924"/>
                <a:gd name="connsiteX84" fmla="*/ 513559 w 608133"/>
                <a:gd name="connsiteY84" fmla="*/ 40718 h 344924"/>
                <a:gd name="connsiteX85" fmla="*/ 513559 w 608133"/>
                <a:gd name="connsiteY85" fmla="*/ 72781 h 344924"/>
                <a:gd name="connsiteX86" fmla="*/ 492575 w 608133"/>
                <a:gd name="connsiteY86" fmla="*/ 101992 h 344924"/>
                <a:gd name="connsiteX87" fmla="*/ 492575 w 608133"/>
                <a:gd name="connsiteY87" fmla="*/ 114778 h 344924"/>
                <a:gd name="connsiteX88" fmla="*/ 482723 w 608133"/>
                <a:gd name="connsiteY88" fmla="*/ 124613 h 344924"/>
                <a:gd name="connsiteX89" fmla="*/ 472872 w 608133"/>
                <a:gd name="connsiteY89" fmla="*/ 114778 h 344924"/>
                <a:gd name="connsiteX90" fmla="*/ 472872 w 608133"/>
                <a:gd name="connsiteY90" fmla="*/ 101992 h 344924"/>
                <a:gd name="connsiteX91" fmla="*/ 453366 w 608133"/>
                <a:gd name="connsiteY91" fmla="*/ 82420 h 344924"/>
                <a:gd name="connsiteX92" fmla="*/ 451199 w 608133"/>
                <a:gd name="connsiteY92" fmla="*/ 82616 h 344924"/>
                <a:gd name="connsiteX93" fmla="*/ 396030 w 608133"/>
                <a:gd name="connsiteY93" fmla="*/ 82616 h 344924"/>
                <a:gd name="connsiteX94" fmla="*/ 393370 w 608133"/>
                <a:gd name="connsiteY94" fmla="*/ 94911 h 344924"/>
                <a:gd name="connsiteX95" fmla="*/ 417704 w 608133"/>
                <a:gd name="connsiteY95" fmla="*/ 116253 h 344924"/>
                <a:gd name="connsiteX96" fmla="*/ 470902 w 608133"/>
                <a:gd name="connsiteY96" fmla="*/ 169266 h 344924"/>
                <a:gd name="connsiteX97" fmla="*/ 492575 w 608133"/>
                <a:gd name="connsiteY97" fmla="*/ 198673 h 344924"/>
                <a:gd name="connsiteX98" fmla="*/ 471591 w 608133"/>
                <a:gd name="connsiteY98" fmla="*/ 227884 h 344924"/>
                <a:gd name="connsiteX99" fmla="*/ 471591 w 608133"/>
                <a:gd name="connsiteY99" fmla="*/ 253456 h 344924"/>
                <a:gd name="connsiteX100" fmla="*/ 492575 w 608133"/>
                <a:gd name="connsiteY100" fmla="*/ 282667 h 344924"/>
                <a:gd name="connsiteX101" fmla="*/ 492575 w 608133"/>
                <a:gd name="connsiteY101" fmla="*/ 290830 h 344924"/>
                <a:gd name="connsiteX102" fmla="*/ 502032 w 608133"/>
                <a:gd name="connsiteY102" fmla="*/ 309714 h 344924"/>
                <a:gd name="connsiteX103" fmla="*/ 503116 w 608133"/>
                <a:gd name="connsiteY103" fmla="*/ 314140 h 344924"/>
                <a:gd name="connsiteX104" fmla="*/ 503116 w 608133"/>
                <a:gd name="connsiteY104" fmla="*/ 335089 h 344924"/>
                <a:gd name="connsiteX105" fmla="*/ 493265 w 608133"/>
                <a:gd name="connsiteY105" fmla="*/ 344924 h 344924"/>
                <a:gd name="connsiteX106" fmla="*/ 483413 w 608133"/>
                <a:gd name="connsiteY106" fmla="*/ 335089 h 344924"/>
                <a:gd name="connsiteX107" fmla="*/ 483413 w 608133"/>
                <a:gd name="connsiteY107" fmla="*/ 316402 h 344924"/>
                <a:gd name="connsiteX108" fmla="*/ 476616 w 608133"/>
                <a:gd name="connsiteY108" fmla="*/ 302927 h 344924"/>
                <a:gd name="connsiteX109" fmla="*/ 446765 w 608133"/>
                <a:gd name="connsiteY109" fmla="*/ 302927 h 344924"/>
                <a:gd name="connsiteX110" fmla="*/ 440066 w 608133"/>
                <a:gd name="connsiteY110" fmla="*/ 316402 h 344924"/>
                <a:gd name="connsiteX111" fmla="*/ 440066 w 608133"/>
                <a:gd name="connsiteY111" fmla="*/ 335089 h 344924"/>
                <a:gd name="connsiteX112" fmla="*/ 430215 w 608133"/>
                <a:gd name="connsiteY112" fmla="*/ 344924 h 344924"/>
                <a:gd name="connsiteX113" fmla="*/ 420363 w 608133"/>
                <a:gd name="connsiteY113" fmla="*/ 335089 h 344924"/>
                <a:gd name="connsiteX114" fmla="*/ 420363 w 608133"/>
                <a:gd name="connsiteY114" fmla="*/ 314140 h 344924"/>
                <a:gd name="connsiteX115" fmla="*/ 421349 w 608133"/>
                <a:gd name="connsiteY115" fmla="*/ 309714 h 344924"/>
                <a:gd name="connsiteX116" fmla="*/ 430806 w 608133"/>
                <a:gd name="connsiteY116" fmla="*/ 290830 h 344924"/>
                <a:gd name="connsiteX117" fmla="*/ 430806 w 608133"/>
                <a:gd name="connsiteY117" fmla="*/ 282667 h 344924"/>
                <a:gd name="connsiteX118" fmla="*/ 451888 w 608133"/>
                <a:gd name="connsiteY118" fmla="*/ 253456 h 344924"/>
                <a:gd name="connsiteX119" fmla="*/ 451888 w 608133"/>
                <a:gd name="connsiteY119" fmla="*/ 227884 h 344924"/>
                <a:gd name="connsiteX120" fmla="*/ 430806 w 608133"/>
                <a:gd name="connsiteY120" fmla="*/ 198673 h 344924"/>
                <a:gd name="connsiteX121" fmla="*/ 450903 w 608133"/>
                <a:gd name="connsiteY121" fmla="*/ 169856 h 344924"/>
                <a:gd name="connsiteX122" fmla="*/ 417014 w 608133"/>
                <a:gd name="connsiteY122" fmla="*/ 136219 h 344924"/>
                <a:gd name="connsiteX123" fmla="*/ 388149 w 608133"/>
                <a:gd name="connsiteY123" fmla="*/ 156086 h 344924"/>
                <a:gd name="connsiteX124" fmla="*/ 379480 w 608133"/>
                <a:gd name="connsiteY124" fmla="*/ 156086 h 344924"/>
                <a:gd name="connsiteX125" fmla="*/ 371796 w 608133"/>
                <a:gd name="connsiteY125" fmla="*/ 168479 h 344924"/>
                <a:gd name="connsiteX126" fmla="*/ 388937 w 608133"/>
                <a:gd name="connsiteY126" fmla="*/ 185592 h 344924"/>
                <a:gd name="connsiteX127" fmla="*/ 398001 w 608133"/>
                <a:gd name="connsiteY127" fmla="*/ 207427 h 344924"/>
                <a:gd name="connsiteX128" fmla="*/ 398001 w 608133"/>
                <a:gd name="connsiteY128" fmla="*/ 220311 h 344924"/>
                <a:gd name="connsiteX129" fmla="*/ 409133 w 608133"/>
                <a:gd name="connsiteY129" fmla="*/ 220311 h 344924"/>
                <a:gd name="connsiteX130" fmla="*/ 418984 w 608133"/>
                <a:gd name="connsiteY130" fmla="*/ 230146 h 344924"/>
                <a:gd name="connsiteX131" fmla="*/ 409133 w 608133"/>
                <a:gd name="connsiteY131" fmla="*/ 239981 h 344924"/>
                <a:gd name="connsiteX132" fmla="*/ 367165 w 608133"/>
                <a:gd name="connsiteY132" fmla="*/ 239981 h 344924"/>
                <a:gd name="connsiteX133" fmla="*/ 357314 w 608133"/>
                <a:gd name="connsiteY133" fmla="*/ 230146 h 344924"/>
                <a:gd name="connsiteX134" fmla="*/ 367165 w 608133"/>
                <a:gd name="connsiteY134" fmla="*/ 220311 h 344924"/>
                <a:gd name="connsiteX135" fmla="*/ 378298 w 608133"/>
                <a:gd name="connsiteY135" fmla="*/ 220311 h 344924"/>
                <a:gd name="connsiteX136" fmla="*/ 378298 w 608133"/>
                <a:gd name="connsiteY136" fmla="*/ 207427 h 344924"/>
                <a:gd name="connsiteX137" fmla="*/ 375047 w 608133"/>
                <a:gd name="connsiteY137" fmla="*/ 199558 h 344924"/>
                <a:gd name="connsiteX138" fmla="*/ 352487 w 608133"/>
                <a:gd name="connsiteY138" fmla="*/ 176937 h 344924"/>
                <a:gd name="connsiteX139" fmla="*/ 350319 w 608133"/>
                <a:gd name="connsiteY139" fmla="*/ 177035 h 344924"/>
                <a:gd name="connsiteX140" fmla="*/ 257912 w 608133"/>
                <a:gd name="connsiteY140" fmla="*/ 177035 h 344924"/>
                <a:gd name="connsiteX141" fmla="*/ 255745 w 608133"/>
                <a:gd name="connsiteY141" fmla="*/ 176937 h 344924"/>
                <a:gd name="connsiteX142" fmla="*/ 233185 w 608133"/>
                <a:gd name="connsiteY142" fmla="*/ 199558 h 344924"/>
                <a:gd name="connsiteX143" fmla="*/ 229835 w 608133"/>
                <a:gd name="connsiteY143" fmla="*/ 207427 h 344924"/>
                <a:gd name="connsiteX144" fmla="*/ 229835 w 608133"/>
                <a:gd name="connsiteY144" fmla="*/ 220311 h 344924"/>
                <a:gd name="connsiteX145" fmla="*/ 241066 w 608133"/>
                <a:gd name="connsiteY145" fmla="*/ 220311 h 344924"/>
                <a:gd name="connsiteX146" fmla="*/ 250918 w 608133"/>
                <a:gd name="connsiteY146" fmla="*/ 230146 h 344924"/>
                <a:gd name="connsiteX147" fmla="*/ 241066 w 608133"/>
                <a:gd name="connsiteY147" fmla="*/ 239981 h 344924"/>
                <a:gd name="connsiteX148" fmla="*/ 199000 w 608133"/>
                <a:gd name="connsiteY148" fmla="*/ 239981 h 344924"/>
                <a:gd name="connsiteX149" fmla="*/ 189149 w 608133"/>
                <a:gd name="connsiteY149" fmla="*/ 230146 h 344924"/>
                <a:gd name="connsiteX150" fmla="*/ 199000 w 608133"/>
                <a:gd name="connsiteY150" fmla="*/ 220311 h 344924"/>
                <a:gd name="connsiteX151" fmla="*/ 210132 w 608133"/>
                <a:gd name="connsiteY151" fmla="*/ 220311 h 344924"/>
                <a:gd name="connsiteX152" fmla="*/ 210132 w 608133"/>
                <a:gd name="connsiteY152" fmla="*/ 207427 h 344924"/>
                <a:gd name="connsiteX153" fmla="*/ 219196 w 608133"/>
                <a:gd name="connsiteY153" fmla="*/ 185592 h 344924"/>
                <a:gd name="connsiteX154" fmla="*/ 236436 w 608133"/>
                <a:gd name="connsiteY154" fmla="*/ 168479 h 344924"/>
                <a:gd name="connsiteX155" fmla="*/ 228653 w 608133"/>
                <a:gd name="connsiteY155" fmla="*/ 156086 h 344924"/>
                <a:gd name="connsiteX156" fmla="*/ 219984 w 608133"/>
                <a:gd name="connsiteY156" fmla="*/ 156086 h 344924"/>
                <a:gd name="connsiteX157" fmla="*/ 191119 w 608133"/>
                <a:gd name="connsiteY157" fmla="*/ 136219 h 344924"/>
                <a:gd name="connsiteX158" fmla="*/ 157230 w 608133"/>
                <a:gd name="connsiteY158" fmla="*/ 169856 h 344924"/>
                <a:gd name="connsiteX159" fmla="*/ 177327 w 608133"/>
                <a:gd name="connsiteY159" fmla="*/ 198673 h 344924"/>
                <a:gd name="connsiteX160" fmla="*/ 156343 w 608133"/>
                <a:gd name="connsiteY160" fmla="*/ 227884 h 344924"/>
                <a:gd name="connsiteX161" fmla="*/ 156343 w 608133"/>
                <a:gd name="connsiteY161" fmla="*/ 253456 h 344924"/>
                <a:gd name="connsiteX162" fmla="*/ 177327 w 608133"/>
                <a:gd name="connsiteY162" fmla="*/ 282667 h 344924"/>
                <a:gd name="connsiteX163" fmla="*/ 177327 w 608133"/>
                <a:gd name="connsiteY163" fmla="*/ 290830 h 344924"/>
                <a:gd name="connsiteX164" fmla="*/ 186784 w 608133"/>
                <a:gd name="connsiteY164" fmla="*/ 309714 h 344924"/>
                <a:gd name="connsiteX165" fmla="*/ 187868 w 608133"/>
                <a:gd name="connsiteY165" fmla="*/ 314140 h 344924"/>
                <a:gd name="connsiteX166" fmla="*/ 187868 w 608133"/>
                <a:gd name="connsiteY166" fmla="*/ 335089 h 344924"/>
                <a:gd name="connsiteX167" fmla="*/ 178017 w 608133"/>
                <a:gd name="connsiteY167" fmla="*/ 344924 h 344924"/>
                <a:gd name="connsiteX168" fmla="*/ 168165 w 608133"/>
                <a:gd name="connsiteY168" fmla="*/ 335089 h 344924"/>
                <a:gd name="connsiteX169" fmla="*/ 168165 w 608133"/>
                <a:gd name="connsiteY169" fmla="*/ 316402 h 344924"/>
                <a:gd name="connsiteX170" fmla="*/ 161368 w 608133"/>
                <a:gd name="connsiteY170" fmla="*/ 302927 h 344924"/>
                <a:gd name="connsiteX171" fmla="*/ 131518 w 608133"/>
                <a:gd name="connsiteY171" fmla="*/ 302927 h 344924"/>
                <a:gd name="connsiteX172" fmla="*/ 124818 w 608133"/>
                <a:gd name="connsiteY172" fmla="*/ 316402 h 344924"/>
                <a:gd name="connsiteX173" fmla="*/ 124818 w 608133"/>
                <a:gd name="connsiteY173" fmla="*/ 335089 h 344924"/>
                <a:gd name="connsiteX174" fmla="*/ 114967 w 608133"/>
                <a:gd name="connsiteY174" fmla="*/ 344924 h 344924"/>
                <a:gd name="connsiteX175" fmla="*/ 105115 w 608133"/>
                <a:gd name="connsiteY175" fmla="*/ 335089 h 344924"/>
                <a:gd name="connsiteX176" fmla="*/ 105115 w 608133"/>
                <a:gd name="connsiteY176" fmla="*/ 314140 h 344924"/>
                <a:gd name="connsiteX177" fmla="*/ 106101 w 608133"/>
                <a:gd name="connsiteY177" fmla="*/ 309714 h 344924"/>
                <a:gd name="connsiteX178" fmla="*/ 115558 w 608133"/>
                <a:gd name="connsiteY178" fmla="*/ 290830 h 344924"/>
                <a:gd name="connsiteX179" fmla="*/ 115558 w 608133"/>
                <a:gd name="connsiteY179" fmla="*/ 282667 h 344924"/>
                <a:gd name="connsiteX180" fmla="*/ 136640 w 608133"/>
                <a:gd name="connsiteY180" fmla="*/ 253456 h 344924"/>
                <a:gd name="connsiteX181" fmla="*/ 136640 w 608133"/>
                <a:gd name="connsiteY181" fmla="*/ 227884 h 344924"/>
                <a:gd name="connsiteX182" fmla="*/ 115558 w 608133"/>
                <a:gd name="connsiteY182" fmla="*/ 198673 h 344924"/>
                <a:gd name="connsiteX183" fmla="*/ 137330 w 608133"/>
                <a:gd name="connsiteY183" fmla="*/ 169266 h 344924"/>
                <a:gd name="connsiteX184" fmla="*/ 190528 w 608133"/>
                <a:gd name="connsiteY184" fmla="*/ 116253 h 344924"/>
                <a:gd name="connsiteX185" fmla="*/ 214861 w 608133"/>
                <a:gd name="connsiteY185" fmla="*/ 94911 h 344924"/>
                <a:gd name="connsiteX186" fmla="*/ 212103 w 608133"/>
                <a:gd name="connsiteY186" fmla="*/ 82616 h 344924"/>
                <a:gd name="connsiteX187" fmla="*/ 156934 w 608133"/>
                <a:gd name="connsiteY187" fmla="*/ 82616 h 344924"/>
                <a:gd name="connsiteX188" fmla="*/ 154767 w 608133"/>
                <a:gd name="connsiteY188" fmla="*/ 82420 h 344924"/>
                <a:gd name="connsiteX189" fmla="*/ 135261 w 608133"/>
                <a:gd name="connsiteY189" fmla="*/ 101992 h 344924"/>
                <a:gd name="connsiteX190" fmla="*/ 135261 w 608133"/>
                <a:gd name="connsiteY190" fmla="*/ 114778 h 344924"/>
                <a:gd name="connsiteX191" fmla="*/ 125410 w 608133"/>
                <a:gd name="connsiteY191" fmla="*/ 124613 h 344924"/>
                <a:gd name="connsiteX192" fmla="*/ 115558 w 608133"/>
                <a:gd name="connsiteY192" fmla="*/ 114778 h 344924"/>
                <a:gd name="connsiteX193" fmla="*/ 115558 w 608133"/>
                <a:gd name="connsiteY193" fmla="*/ 101992 h 344924"/>
                <a:gd name="connsiteX194" fmla="*/ 94574 w 608133"/>
                <a:gd name="connsiteY194" fmla="*/ 72781 h 344924"/>
                <a:gd name="connsiteX195" fmla="*/ 94574 w 608133"/>
                <a:gd name="connsiteY195" fmla="*/ 40718 h 344924"/>
                <a:gd name="connsiteX196" fmla="*/ 9851 w 608133"/>
                <a:gd name="connsiteY196" fmla="*/ 40718 h 344924"/>
                <a:gd name="connsiteX197" fmla="*/ 0 w 608133"/>
                <a:gd name="connsiteY197" fmla="*/ 30883 h 344924"/>
                <a:gd name="connsiteX198" fmla="*/ 9851 w 608133"/>
                <a:gd name="connsiteY198" fmla="*/ 21047 h 344924"/>
                <a:gd name="connsiteX199" fmla="*/ 115558 w 608133"/>
                <a:gd name="connsiteY199" fmla="*/ 21047 h 344924"/>
                <a:gd name="connsiteX200" fmla="*/ 115558 w 608133"/>
                <a:gd name="connsiteY200" fmla="*/ 9835 h 344924"/>
                <a:gd name="connsiteX201" fmla="*/ 125410 w 608133"/>
                <a:gd name="connsiteY201" fmla="*/ 0 h 3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608133" h="344924">
                  <a:moveTo>
                    <a:pt x="461740" y="271454"/>
                  </a:moveTo>
                  <a:cubicBezTo>
                    <a:pt x="455533" y="271454"/>
                    <a:pt x="450509" y="276470"/>
                    <a:pt x="450509" y="282667"/>
                  </a:cubicBezTo>
                  <a:lnTo>
                    <a:pt x="450509" y="283257"/>
                  </a:lnTo>
                  <a:lnTo>
                    <a:pt x="472872" y="283257"/>
                  </a:lnTo>
                  <a:lnTo>
                    <a:pt x="472872" y="282667"/>
                  </a:lnTo>
                  <a:cubicBezTo>
                    <a:pt x="472872" y="276470"/>
                    <a:pt x="467848" y="271454"/>
                    <a:pt x="461740" y="271454"/>
                  </a:cubicBezTo>
                  <a:close/>
                  <a:moveTo>
                    <a:pt x="146492" y="271454"/>
                  </a:moveTo>
                  <a:cubicBezTo>
                    <a:pt x="140285" y="271454"/>
                    <a:pt x="135261" y="276470"/>
                    <a:pt x="135261" y="282667"/>
                  </a:cubicBezTo>
                  <a:lnTo>
                    <a:pt x="135261" y="283257"/>
                  </a:lnTo>
                  <a:lnTo>
                    <a:pt x="157624" y="283257"/>
                  </a:lnTo>
                  <a:lnTo>
                    <a:pt x="157624" y="282667"/>
                  </a:lnTo>
                  <a:cubicBezTo>
                    <a:pt x="157624" y="276470"/>
                    <a:pt x="152600" y="271454"/>
                    <a:pt x="146492" y="271454"/>
                  </a:cubicBezTo>
                  <a:close/>
                  <a:moveTo>
                    <a:pt x="461740" y="187559"/>
                  </a:moveTo>
                  <a:cubicBezTo>
                    <a:pt x="455533" y="187559"/>
                    <a:pt x="450509" y="192575"/>
                    <a:pt x="450509" y="198673"/>
                  </a:cubicBezTo>
                  <a:cubicBezTo>
                    <a:pt x="450509" y="204869"/>
                    <a:pt x="455533" y="209885"/>
                    <a:pt x="461740" y="209885"/>
                  </a:cubicBezTo>
                  <a:cubicBezTo>
                    <a:pt x="467848" y="209885"/>
                    <a:pt x="472872" y="204869"/>
                    <a:pt x="472872" y="198673"/>
                  </a:cubicBezTo>
                  <a:cubicBezTo>
                    <a:pt x="472872" y="192575"/>
                    <a:pt x="467848" y="187559"/>
                    <a:pt x="461740" y="187559"/>
                  </a:cubicBezTo>
                  <a:close/>
                  <a:moveTo>
                    <a:pt x="146492" y="187559"/>
                  </a:moveTo>
                  <a:cubicBezTo>
                    <a:pt x="140285" y="187559"/>
                    <a:pt x="135261" y="192575"/>
                    <a:pt x="135261" y="198673"/>
                  </a:cubicBezTo>
                  <a:cubicBezTo>
                    <a:pt x="135261" y="204869"/>
                    <a:pt x="140285" y="209885"/>
                    <a:pt x="146492" y="209885"/>
                  </a:cubicBezTo>
                  <a:cubicBezTo>
                    <a:pt x="152600" y="209885"/>
                    <a:pt x="157624" y="204869"/>
                    <a:pt x="157624" y="198673"/>
                  </a:cubicBezTo>
                  <a:cubicBezTo>
                    <a:pt x="157624" y="192575"/>
                    <a:pt x="152600" y="187559"/>
                    <a:pt x="146492" y="187559"/>
                  </a:cubicBezTo>
                  <a:close/>
                  <a:moveTo>
                    <a:pt x="389036" y="114188"/>
                  </a:moveTo>
                  <a:lnTo>
                    <a:pt x="384110" y="136416"/>
                  </a:lnTo>
                  <a:lnTo>
                    <a:pt x="388149" y="136416"/>
                  </a:lnTo>
                  <a:cubicBezTo>
                    <a:pt x="394257" y="136416"/>
                    <a:pt x="399281" y="131400"/>
                    <a:pt x="399281" y="125302"/>
                  </a:cubicBezTo>
                  <a:cubicBezTo>
                    <a:pt x="399281" y="119401"/>
                    <a:pt x="394750" y="114581"/>
                    <a:pt x="389036" y="114188"/>
                  </a:cubicBezTo>
                  <a:close/>
                  <a:moveTo>
                    <a:pt x="219097" y="114188"/>
                  </a:moveTo>
                  <a:cubicBezTo>
                    <a:pt x="213383" y="114581"/>
                    <a:pt x="208852" y="119401"/>
                    <a:pt x="208852" y="125302"/>
                  </a:cubicBezTo>
                  <a:cubicBezTo>
                    <a:pt x="208852" y="131400"/>
                    <a:pt x="213876" y="136416"/>
                    <a:pt x="219984" y="136416"/>
                  </a:cubicBezTo>
                  <a:lnTo>
                    <a:pt x="224122" y="136416"/>
                  </a:lnTo>
                  <a:close/>
                  <a:moveTo>
                    <a:pt x="335645" y="104931"/>
                  </a:moveTo>
                  <a:cubicBezTo>
                    <a:pt x="341059" y="104931"/>
                    <a:pt x="345489" y="109358"/>
                    <a:pt x="345489" y="114769"/>
                  </a:cubicBezTo>
                  <a:lnTo>
                    <a:pt x="345489" y="125295"/>
                  </a:lnTo>
                  <a:cubicBezTo>
                    <a:pt x="345489" y="130706"/>
                    <a:pt x="341059" y="135133"/>
                    <a:pt x="335645" y="135133"/>
                  </a:cubicBezTo>
                  <a:cubicBezTo>
                    <a:pt x="330132" y="135133"/>
                    <a:pt x="325801" y="130706"/>
                    <a:pt x="325801" y="125295"/>
                  </a:cubicBezTo>
                  <a:lnTo>
                    <a:pt x="325801" y="114769"/>
                  </a:lnTo>
                  <a:cubicBezTo>
                    <a:pt x="325801" y="109358"/>
                    <a:pt x="330132" y="104931"/>
                    <a:pt x="335645" y="104931"/>
                  </a:cubicBezTo>
                  <a:close/>
                  <a:moveTo>
                    <a:pt x="272594" y="104931"/>
                  </a:moveTo>
                  <a:cubicBezTo>
                    <a:pt x="278027" y="104931"/>
                    <a:pt x="282473" y="109358"/>
                    <a:pt x="282473" y="114769"/>
                  </a:cubicBezTo>
                  <a:lnTo>
                    <a:pt x="282473" y="125295"/>
                  </a:lnTo>
                  <a:cubicBezTo>
                    <a:pt x="282473" y="130706"/>
                    <a:pt x="278027" y="135133"/>
                    <a:pt x="272594" y="135133"/>
                  </a:cubicBezTo>
                  <a:cubicBezTo>
                    <a:pt x="267062" y="135133"/>
                    <a:pt x="262715" y="130706"/>
                    <a:pt x="262715" y="125295"/>
                  </a:cubicBezTo>
                  <a:lnTo>
                    <a:pt x="262715" y="114769"/>
                  </a:lnTo>
                  <a:cubicBezTo>
                    <a:pt x="262715" y="109358"/>
                    <a:pt x="267062" y="104931"/>
                    <a:pt x="272594" y="104931"/>
                  </a:cubicBezTo>
                  <a:close/>
                  <a:moveTo>
                    <a:pt x="232298" y="82616"/>
                  </a:moveTo>
                  <a:lnTo>
                    <a:pt x="246977" y="148710"/>
                  </a:lnTo>
                  <a:cubicBezTo>
                    <a:pt x="248159" y="153824"/>
                    <a:pt x="252592" y="157365"/>
                    <a:pt x="257912" y="157365"/>
                  </a:cubicBezTo>
                  <a:lnTo>
                    <a:pt x="350319" y="157365"/>
                  </a:lnTo>
                  <a:cubicBezTo>
                    <a:pt x="355541" y="157365"/>
                    <a:pt x="360072" y="153824"/>
                    <a:pt x="361156" y="148710"/>
                  </a:cubicBezTo>
                  <a:lnTo>
                    <a:pt x="375835" y="82616"/>
                  </a:lnTo>
                  <a:close/>
                  <a:moveTo>
                    <a:pt x="471591" y="40718"/>
                  </a:moveTo>
                  <a:lnTo>
                    <a:pt x="471591" y="72781"/>
                  </a:lnTo>
                  <a:cubicBezTo>
                    <a:pt x="471591" y="78977"/>
                    <a:pt x="476616" y="83993"/>
                    <a:pt x="482723" y="83993"/>
                  </a:cubicBezTo>
                  <a:cubicBezTo>
                    <a:pt x="488831" y="83993"/>
                    <a:pt x="493856" y="78977"/>
                    <a:pt x="493856" y="72781"/>
                  </a:cubicBezTo>
                  <a:lnTo>
                    <a:pt x="493856" y="40718"/>
                  </a:lnTo>
                  <a:close/>
                  <a:moveTo>
                    <a:pt x="114277" y="40718"/>
                  </a:moveTo>
                  <a:lnTo>
                    <a:pt x="114277" y="72781"/>
                  </a:lnTo>
                  <a:cubicBezTo>
                    <a:pt x="114277" y="78977"/>
                    <a:pt x="119302" y="83993"/>
                    <a:pt x="125410" y="83993"/>
                  </a:cubicBezTo>
                  <a:cubicBezTo>
                    <a:pt x="131616" y="83993"/>
                    <a:pt x="136640" y="78977"/>
                    <a:pt x="136640" y="72781"/>
                  </a:cubicBezTo>
                  <a:lnTo>
                    <a:pt x="136640" y="40718"/>
                  </a:lnTo>
                  <a:close/>
                  <a:moveTo>
                    <a:pt x="125410" y="0"/>
                  </a:moveTo>
                  <a:cubicBezTo>
                    <a:pt x="130926" y="0"/>
                    <a:pt x="135261" y="4426"/>
                    <a:pt x="135261" y="9835"/>
                  </a:cubicBezTo>
                  <a:lnTo>
                    <a:pt x="135261" y="21047"/>
                  </a:lnTo>
                  <a:lnTo>
                    <a:pt x="241066" y="21047"/>
                  </a:lnTo>
                  <a:cubicBezTo>
                    <a:pt x="246484" y="21047"/>
                    <a:pt x="250918" y="25375"/>
                    <a:pt x="250918" y="30883"/>
                  </a:cubicBezTo>
                  <a:cubicBezTo>
                    <a:pt x="250918" y="36292"/>
                    <a:pt x="246484" y="40718"/>
                    <a:pt x="241066" y="40718"/>
                  </a:cubicBezTo>
                  <a:lnTo>
                    <a:pt x="156343" y="40718"/>
                  </a:lnTo>
                  <a:lnTo>
                    <a:pt x="156343" y="63044"/>
                  </a:lnTo>
                  <a:cubicBezTo>
                    <a:pt x="156540" y="63044"/>
                    <a:pt x="156737" y="62946"/>
                    <a:pt x="156934" y="62946"/>
                  </a:cubicBezTo>
                  <a:lnTo>
                    <a:pt x="451199" y="62946"/>
                  </a:lnTo>
                  <a:cubicBezTo>
                    <a:pt x="451396" y="62946"/>
                    <a:pt x="451593" y="63044"/>
                    <a:pt x="451888" y="63044"/>
                  </a:cubicBezTo>
                  <a:lnTo>
                    <a:pt x="451888" y="40718"/>
                  </a:lnTo>
                  <a:lnTo>
                    <a:pt x="367165" y="40718"/>
                  </a:lnTo>
                  <a:cubicBezTo>
                    <a:pt x="361648" y="40718"/>
                    <a:pt x="357314" y="36292"/>
                    <a:pt x="357314" y="30883"/>
                  </a:cubicBezTo>
                  <a:cubicBezTo>
                    <a:pt x="357314" y="25375"/>
                    <a:pt x="361648" y="21047"/>
                    <a:pt x="367165" y="21047"/>
                  </a:cubicBezTo>
                  <a:lnTo>
                    <a:pt x="472872" y="21047"/>
                  </a:lnTo>
                  <a:lnTo>
                    <a:pt x="472872" y="9835"/>
                  </a:lnTo>
                  <a:cubicBezTo>
                    <a:pt x="472872" y="4426"/>
                    <a:pt x="477305" y="0"/>
                    <a:pt x="482723" y="0"/>
                  </a:cubicBezTo>
                  <a:cubicBezTo>
                    <a:pt x="488142" y="0"/>
                    <a:pt x="492575" y="4426"/>
                    <a:pt x="492575" y="9835"/>
                  </a:cubicBezTo>
                  <a:lnTo>
                    <a:pt x="492575" y="21047"/>
                  </a:lnTo>
                  <a:lnTo>
                    <a:pt x="598282" y="21047"/>
                  </a:lnTo>
                  <a:cubicBezTo>
                    <a:pt x="603798" y="21047"/>
                    <a:pt x="608133" y="25375"/>
                    <a:pt x="608133" y="30883"/>
                  </a:cubicBezTo>
                  <a:cubicBezTo>
                    <a:pt x="608133" y="36292"/>
                    <a:pt x="603798" y="40718"/>
                    <a:pt x="598282" y="40718"/>
                  </a:cubicBezTo>
                  <a:lnTo>
                    <a:pt x="513559" y="40718"/>
                  </a:lnTo>
                  <a:lnTo>
                    <a:pt x="513559" y="72781"/>
                  </a:lnTo>
                  <a:cubicBezTo>
                    <a:pt x="513559" y="86354"/>
                    <a:pt x="504791" y="97861"/>
                    <a:pt x="492575" y="101992"/>
                  </a:cubicBezTo>
                  <a:lnTo>
                    <a:pt x="492575" y="114778"/>
                  </a:lnTo>
                  <a:cubicBezTo>
                    <a:pt x="492575" y="120187"/>
                    <a:pt x="488142" y="124613"/>
                    <a:pt x="482723" y="124613"/>
                  </a:cubicBezTo>
                  <a:cubicBezTo>
                    <a:pt x="477305" y="124613"/>
                    <a:pt x="472872" y="120187"/>
                    <a:pt x="472872" y="114778"/>
                  </a:cubicBezTo>
                  <a:lnTo>
                    <a:pt x="472872" y="101992"/>
                  </a:lnTo>
                  <a:cubicBezTo>
                    <a:pt x="463710" y="98943"/>
                    <a:pt x="456420" y="91567"/>
                    <a:pt x="453366" y="82420"/>
                  </a:cubicBezTo>
                  <a:cubicBezTo>
                    <a:pt x="452676" y="82518"/>
                    <a:pt x="451987" y="82616"/>
                    <a:pt x="451199" y="82616"/>
                  </a:cubicBezTo>
                  <a:lnTo>
                    <a:pt x="396030" y="82616"/>
                  </a:lnTo>
                  <a:lnTo>
                    <a:pt x="393370" y="94911"/>
                  </a:lnTo>
                  <a:cubicBezTo>
                    <a:pt x="404897" y="96878"/>
                    <a:pt x="414256" y="105238"/>
                    <a:pt x="417704" y="116253"/>
                  </a:cubicBezTo>
                  <a:cubicBezTo>
                    <a:pt x="441446" y="120581"/>
                    <a:pt x="466468" y="142022"/>
                    <a:pt x="470902" y="169266"/>
                  </a:cubicBezTo>
                  <a:cubicBezTo>
                    <a:pt x="483413" y="173200"/>
                    <a:pt x="492575" y="184904"/>
                    <a:pt x="492575" y="198673"/>
                  </a:cubicBezTo>
                  <a:cubicBezTo>
                    <a:pt x="492575" y="212246"/>
                    <a:pt x="483807" y="223753"/>
                    <a:pt x="471591" y="227884"/>
                  </a:cubicBezTo>
                  <a:lnTo>
                    <a:pt x="471591" y="253456"/>
                  </a:lnTo>
                  <a:cubicBezTo>
                    <a:pt x="483807" y="257587"/>
                    <a:pt x="492575" y="269094"/>
                    <a:pt x="492575" y="282667"/>
                  </a:cubicBezTo>
                  <a:lnTo>
                    <a:pt x="492575" y="290830"/>
                  </a:lnTo>
                  <a:lnTo>
                    <a:pt x="502032" y="309714"/>
                  </a:lnTo>
                  <a:cubicBezTo>
                    <a:pt x="502722" y="311091"/>
                    <a:pt x="503116" y="312566"/>
                    <a:pt x="503116" y="314140"/>
                  </a:cubicBezTo>
                  <a:lnTo>
                    <a:pt x="503116" y="335089"/>
                  </a:lnTo>
                  <a:cubicBezTo>
                    <a:pt x="503116" y="340498"/>
                    <a:pt x="498683" y="344924"/>
                    <a:pt x="493265" y="344924"/>
                  </a:cubicBezTo>
                  <a:cubicBezTo>
                    <a:pt x="487748" y="344924"/>
                    <a:pt x="483413" y="340498"/>
                    <a:pt x="483413" y="335089"/>
                  </a:cubicBezTo>
                  <a:lnTo>
                    <a:pt x="483413" y="316402"/>
                  </a:lnTo>
                  <a:lnTo>
                    <a:pt x="476616" y="302927"/>
                  </a:lnTo>
                  <a:lnTo>
                    <a:pt x="446765" y="302927"/>
                  </a:lnTo>
                  <a:lnTo>
                    <a:pt x="440066" y="316402"/>
                  </a:lnTo>
                  <a:lnTo>
                    <a:pt x="440066" y="335089"/>
                  </a:lnTo>
                  <a:cubicBezTo>
                    <a:pt x="440066" y="340498"/>
                    <a:pt x="435633" y="344924"/>
                    <a:pt x="430215" y="344924"/>
                  </a:cubicBezTo>
                  <a:cubicBezTo>
                    <a:pt x="424698" y="344924"/>
                    <a:pt x="420363" y="340498"/>
                    <a:pt x="420363" y="335089"/>
                  </a:cubicBezTo>
                  <a:lnTo>
                    <a:pt x="420363" y="314140"/>
                  </a:lnTo>
                  <a:cubicBezTo>
                    <a:pt x="420363" y="312566"/>
                    <a:pt x="420659" y="311091"/>
                    <a:pt x="421349" y="309714"/>
                  </a:cubicBezTo>
                  <a:lnTo>
                    <a:pt x="430806" y="290830"/>
                  </a:lnTo>
                  <a:lnTo>
                    <a:pt x="430806" y="282667"/>
                  </a:lnTo>
                  <a:cubicBezTo>
                    <a:pt x="430806" y="269094"/>
                    <a:pt x="439672" y="257587"/>
                    <a:pt x="451888" y="253456"/>
                  </a:cubicBezTo>
                  <a:lnTo>
                    <a:pt x="451888" y="227884"/>
                  </a:lnTo>
                  <a:cubicBezTo>
                    <a:pt x="439672" y="223753"/>
                    <a:pt x="430806" y="212246"/>
                    <a:pt x="430806" y="198673"/>
                  </a:cubicBezTo>
                  <a:cubicBezTo>
                    <a:pt x="430806" y="185494"/>
                    <a:pt x="439180" y="174282"/>
                    <a:pt x="450903" y="169856"/>
                  </a:cubicBezTo>
                  <a:cubicBezTo>
                    <a:pt x="446962" y="153627"/>
                    <a:pt x="431693" y="139956"/>
                    <a:pt x="417014" y="136219"/>
                  </a:cubicBezTo>
                  <a:cubicBezTo>
                    <a:pt x="412581" y="147825"/>
                    <a:pt x="401350" y="156086"/>
                    <a:pt x="388149" y="156086"/>
                  </a:cubicBezTo>
                  <a:lnTo>
                    <a:pt x="379480" y="156086"/>
                  </a:lnTo>
                  <a:cubicBezTo>
                    <a:pt x="377903" y="160906"/>
                    <a:pt x="375244" y="165036"/>
                    <a:pt x="371796" y="168479"/>
                  </a:cubicBezTo>
                  <a:lnTo>
                    <a:pt x="388937" y="185592"/>
                  </a:lnTo>
                  <a:cubicBezTo>
                    <a:pt x="394750" y="191395"/>
                    <a:pt x="398001" y="199165"/>
                    <a:pt x="398001" y="207427"/>
                  </a:cubicBezTo>
                  <a:lnTo>
                    <a:pt x="398001" y="220311"/>
                  </a:lnTo>
                  <a:lnTo>
                    <a:pt x="409133" y="220311"/>
                  </a:lnTo>
                  <a:cubicBezTo>
                    <a:pt x="414650" y="220311"/>
                    <a:pt x="418984" y="224737"/>
                    <a:pt x="418984" y="230146"/>
                  </a:cubicBezTo>
                  <a:cubicBezTo>
                    <a:pt x="418984" y="235654"/>
                    <a:pt x="414650" y="239981"/>
                    <a:pt x="409133" y="239981"/>
                  </a:cubicBezTo>
                  <a:lnTo>
                    <a:pt x="367165" y="239981"/>
                  </a:lnTo>
                  <a:cubicBezTo>
                    <a:pt x="361648" y="239981"/>
                    <a:pt x="357314" y="235654"/>
                    <a:pt x="357314" y="230146"/>
                  </a:cubicBezTo>
                  <a:cubicBezTo>
                    <a:pt x="357314" y="224737"/>
                    <a:pt x="361648" y="220311"/>
                    <a:pt x="367165" y="220311"/>
                  </a:cubicBezTo>
                  <a:lnTo>
                    <a:pt x="378298" y="220311"/>
                  </a:lnTo>
                  <a:lnTo>
                    <a:pt x="378298" y="207427"/>
                  </a:lnTo>
                  <a:cubicBezTo>
                    <a:pt x="378298" y="204378"/>
                    <a:pt x="377115" y="201624"/>
                    <a:pt x="375047" y="199558"/>
                  </a:cubicBezTo>
                  <a:lnTo>
                    <a:pt x="352487" y="176937"/>
                  </a:lnTo>
                  <a:cubicBezTo>
                    <a:pt x="351698" y="177035"/>
                    <a:pt x="351009" y="177035"/>
                    <a:pt x="350319" y="177035"/>
                  </a:cubicBezTo>
                  <a:lnTo>
                    <a:pt x="257912" y="177035"/>
                  </a:lnTo>
                  <a:cubicBezTo>
                    <a:pt x="257124" y="177035"/>
                    <a:pt x="256434" y="177035"/>
                    <a:pt x="255745" y="176937"/>
                  </a:cubicBezTo>
                  <a:lnTo>
                    <a:pt x="233185" y="199558"/>
                  </a:lnTo>
                  <a:cubicBezTo>
                    <a:pt x="231018" y="201624"/>
                    <a:pt x="229835" y="204378"/>
                    <a:pt x="229835" y="207427"/>
                  </a:cubicBezTo>
                  <a:lnTo>
                    <a:pt x="229835" y="220311"/>
                  </a:lnTo>
                  <a:lnTo>
                    <a:pt x="241066" y="220311"/>
                  </a:lnTo>
                  <a:cubicBezTo>
                    <a:pt x="246484" y="220311"/>
                    <a:pt x="250918" y="224737"/>
                    <a:pt x="250918" y="230146"/>
                  </a:cubicBezTo>
                  <a:cubicBezTo>
                    <a:pt x="250918" y="235654"/>
                    <a:pt x="246484" y="239981"/>
                    <a:pt x="241066" y="239981"/>
                  </a:cubicBezTo>
                  <a:lnTo>
                    <a:pt x="199000" y="239981"/>
                  </a:lnTo>
                  <a:cubicBezTo>
                    <a:pt x="193582" y="239981"/>
                    <a:pt x="189149" y="235654"/>
                    <a:pt x="189149" y="230146"/>
                  </a:cubicBezTo>
                  <a:cubicBezTo>
                    <a:pt x="189149" y="224737"/>
                    <a:pt x="193582" y="220311"/>
                    <a:pt x="199000" y="220311"/>
                  </a:cubicBezTo>
                  <a:lnTo>
                    <a:pt x="210132" y="220311"/>
                  </a:lnTo>
                  <a:lnTo>
                    <a:pt x="210132" y="207427"/>
                  </a:lnTo>
                  <a:cubicBezTo>
                    <a:pt x="210132" y="199165"/>
                    <a:pt x="213383" y="191395"/>
                    <a:pt x="219196" y="185592"/>
                  </a:cubicBezTo>
                  <a:lnTo>
                    <a:pt x="236436" y="168479"/>
                  </a:lnTo>
                  <a:cubicBezTo>
                    <a:pt x="232889" y="165036"/>
                    <a:pt x="230230" y="160906"/>
                    <a:pt x="228653" y="156086"/>
                  </a:cubicBezTo>
                  <a:lnTo>
                    <a:pt x="219984" y="156086"/>
                  </a:lnTo>
                  <a:cubicBezTo>
                    <a:pt x="206881" y="156086"/>
                    <a:pt x="195552" y="147825"/>
                    <a:pt x="191119" y="136219"/>
                  </a:cubicBezTo>
                  <a:cubicBezTo>
                    <a:pt x="176440" y="139956"/>
                    <a:pt x="161171" y="153627"/>
                    <a:pt x="157230" y="169856"/>
                  </a:cubicBezTo>
                  <a:cubicBezTo>
                    <a:pt x="168953" y="174183"/>
                    <a:pt x="177327" y="185494"/>
                    <a:pt x="177327" y="198673"/>
                  </a:cubicBezTo>
                  <a:cubicBezTo>
                    <a:pt x="177327" y="212246"/>
                    <a:pt x="168559" y="223753"/>
                    <a:pt x="156343" y="227884"/>
                  </a:cubicBezTo>
                  <a:lnTo>
                    <a:pt x="156343" y="253456"/>
                  </a:lnTo>
                  <a:cubicBezTo>
                    <a:pt x="168559" y="257587"/>
                    <a:pt x="177327" y="269094"/>
                    <a:pt x="177327" y="282667"/>
                  </a:cubicBezTo>
                  <a:lnTo>
                    <a:pt x="177327" y="290830"/>
                  </a:lnTo>
                  <a:lnTo>
                    <a:pt x="186784" y="309714"/>
                  </a:lnTo>
                  <a:cubicBezTo>
                    <a:pt x="187474" y="311091"/>
                    <a:pt x="187868" y="312566"/>
                    <a:pt x="187868" y="314140"/>
                  </a:cubicBezTo>
                  <a:lnTo>
                    <a:pt x="187868" y="335089"/>
                  </a:lnTo>
                  <a:cubicBezTo>
                    <a:pt x="187868" y="340498"/>
                    <a:pt x="183435" y="344924"/>
                    <a:pt x="178017" y="344924"/>
                  </a:cubicBezTo>
                  <a:cubicBezTo>
                    <a:pt x="172500" y="344924"/>
                    <a:pt x="168165" y="340498"/>
                    <a:pt x="168165" y="335089"/>
                  </a:cubicBezTo>
                  <a:lnTo>
                    <a:pt x="168165" y="316402"/>
                  </a:lnTo>
                  <a:lnTo>
                    <a:pt x="161368" y="302927"/>
                  </a:lnTo>
                  <a:lnTo>
                    <a:pt x="131518" y="302927"/>
                  </a:lnTo>
                  <a:lnTo>
                    <a:pt x="124818" y="316402"/>
                  </a:lnTo>
                  <a:lnTo>
                    <a:pt x="124818" y="335089"/>
                  </a:lnTo>
                  <a:cubicBezTo>
                    <a:pt x="124818" y="340498"/>
                    <a:pt x="120385" y="344924"/>
                    <a:pt x="114967" y="344924"/>
                  </a:cubicBezTo>
                  <a:cubicBezTo>
                    <a:pt x="109450" y="344924"/>
                    <a:pt x="105115" y="340498"/>
                    <a:pt x="105115" y="335089"/>
                  </a:cubicBezTo>
                  <a:lnTo>
                    <a:pt x="105115" y="314140"/>
                  </a:lnTo>
                  <a:cubicBezTo>
                    <a:pt x="105115" y="312566"/>
                    <a:pt x="105411" y="311091"/>
                    <a:pt x="106101" y="309714"/>
                  </a:cubicBezTo>
                  <a:lnTo>
                    <a:pt x="115558" y="290830"/>
                  </a:lnTo>
                  <a:lnTo>
                    <a:pt x="115558" y="282667"/>
                  </a:lnTo>
                  <a:cubicBezTo>
                    <a:pt x="115558" y="269094"/>
                    <a:pt x="124424" y="257587"/>
                    <a:pt x="136640" y="253456"/>
                  </a:cubicBezTo>
                  <a:lnTo>
                    <a:pt x="136640" y="227884"/>
                  </a:lnTo>
                  <a:cubicBezTo>
                    <a:pt x="124424" y="223753"/>
                    <a:pt x="115558" y="212246"/>
                    <a:pt x="115558" y="198673"/>
                  </a:cubicBezTo>
                  <a:cubicBezTo>
                    <a:pt x="115558" y="184904"/>
                    <a:pt x="124720" y="173200"/>
                    <a:pt x="137330" y="169266"/>
                  </a:cubicBezTo>
                  <a:cubicBezTo>
                    <a:pt x="141763" y="142120"/>
                    <a:pt x="166786" y="120581"/>
                    <a:pt x="190528" y="116253"/>
                  </a:cubicBezTo>
                  <a:cubicBezTo>
                    <a:pt x="193877" y="105238"/>
                    <a:pt x="203236" y="96878"/>
                    <a:pt x="214861" y="94911"/>
                  </a:cubicBezTo>
                  <a:lnTo>
                    <a:pt x="212103" y="82616"/>
                  </a:lnTo>
                  <a:lnTo>
                    <a:pt x="156934" y="82616"/>
                  </a:lnTo>
                  <a:cubicBezTo>
                    <a:pt x="156245" y="82616"/>
                    <a:pt x="155457" y="82518"/>
                    <a:pt x="154767" y="82420"/>
                  </a:cubicBezTo>
                  <a:cubicBezTo>
                    <a:pt x="151713" y="91567"/>
                    <a:pt x="144521" y="98943"/>
                    <a:pt x="135261" y="101992"/>
                  </a:cubicBezTo>
                  <a:lnTo>
                    <a:pt x="135261" y="114778"/>
                  </a:lnTo>
                  <a:cubicBezTo>
                    <a:pt x="135261" y="120187"/>
                    <a:pt x="130926" y="124613"/>
                    <a:pt x="125410" y="124613"/>
                  </a:cubicBezTo>
                  <a:cubicBezTo>
                    <a:pt x="119991" y="124613"/>
                    <a:pt x="115558" y="120187"/>
                    <a:pt x="115558" y="114778"/>
                  </a:cubicBezTo>
                  <a:lnTo>
                    <a:pt x="115558" y="101992"/>
                  </a:lnTo>
                  <a:cubicBezTo>
                    <a:pt x="103342" y="97861"/>
                    <a:pt x="94574" y="86354"/>
                    <a:pt x="94574" y="72781"/>
                  </a:cubicBezTo>
                  <a:lnTo>
                    <a:pt x="94574" y="40718"/>
                  </a:lnTo>
                  <a:lnTo>
                    <a:pt x="9851" y="40718"/>
                  </a:lnTo>
                  <a:cubicBezTo>
                    <a:pt x="4433" y="40718"/>
                    <a:pt x="0" y="36292"/>
                    <a:pt x="0" y="30883"/>
                  </a:cubicBezTo>
                  <a:cubicBezTo>
                    <a:pt x="0" y="25375"/>
                    <a:pt x="4433" y="21047"/>
                    <a:pt x="9851" y="21047"/>
                  </a:cubicBezTo>
                  <a:lnTo>
                    <a:pt x="115558" y="21047"/>
                  </a:lnTo>
                  <a:lnTo>
                    <a:pt x="115558" y="9835"/>
                  </a:lnTo>
                  <a:cubicBezTo>
                    <a:pt x="115558" y="4426"/>
                    <a:pt x="119991" y="0"/>
                    <a:pt x="12541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矩形 30">
              <a:extLst>
                <a:ext uri="{FF2B5EF4-FFF2-40B4-BE49-F238E27FC236}">
                  <a16:creationId xmlns:a16="http://schemas.microsoft.com/office/drawing/2014/main" xmlns="" id="{A4E5F053-53C5-4140-B477-800A1F32F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168" y="4643427"/>
              <a:ext cx="1424811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智慧能源</a:t>
              </a:r>
            </a:p>
          </p:txBody>
        </p:sp>
        <p:sp>
          <p:nvSpPr>
            <p:cNvPr id="36" name="two-solar-panels_80242">
              <a:extLst>
                <a:ext uri="{FF2B5EF4-FFF2-40B4-BE49-F238E27FC236}">
                  <a16:creationId xmlns:a16="http://schemas.microsoft.com/office/drawing/2014/main" xmlns="" id="{CBFA511C-3EA4-AE4F-B20A-252C2A9F36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830338" y="3850828"/>
              <a:ext cx="1284130" cy="585679"/>
            </a:xfrm>
            <a:custGeom>
              <a:avLst/>
              <a:gdLst>
                <a:gd name="T0" fmla="*/ 1680 w 2874"/>
                <a:gd name="T1" fmla="*/ 1474 h 1474"/>
                <a:gd name="T2" fmla="*/ 1653 w 2874"/>
                <a:gd name="T3" fmla="*/ 959 h 1474"/>
                <a:gd name="T4" fmla="*/ 1109 w 2874"/>
                <a:gd name="T5" fmla="*/ 1447 h 1474"/>
                <a:gd name="T6" fmla="*/ 549 w 2874"/>
                <a:gd name="T7" fmla="*/ 1474 h 1474"/>
                <a:gd name="T8" fmla="*/ 522 w 2874"/>
                <a:gd name="T9" fmla="*/ 1081 h 1474"/>
                <a:gd name="T10" fmla="*/ 29 w 2874"/>
                <a:gd name="T11" fmla="*/ 1083 h 1474"/>
                <a:gd name="T12" fmla="*/ 10 w 2874"/>
                <a:gd name="T13" fmla="*/ 1038 h 1474"/>
                <a:gd name="T14" fmla="*/ 722 w 2874"/>
                <a:gd name="T15" fmla="*/ 337 h 1474"/>
                <a:gd name="T16" fmla="*/ 1462 w 2874"/>
                <a:gd name="T17" fmla="*/ 353 h 1474"/>
                <a:gd name="T18" fmla="*/ 1245 w 2874"/>
                <a:gd name="T19" fmla="*/ 594 h 1474"/>
                <a:gd name="T20" fmla="*/ 1109 w 2874"/>
                <a:gd name="T21" fmla="*/ 730 h 1474"/>
                <a:gd name="T22" fmla="*/ 1611 w 2874"/>
                <a:gd name="T23" fmla="*/ 285 h 1474"/>
                <a:gd name="T24" fmla="*/ 1888 w 2874"/>
                <a:gd name="T25" fmla="*/ 8 h 1474"/>
                <a:gd name="T26" fmla="*/ 2337 w 2874"/>
                <a:gd name="T27" fmla="*/ 0 h 1474"/>
                <a:gd name="T28" fmla="*/ 2845 w 2874"/>
                <a:gd name="T29" fmla="*/ 0 h 1474"/>
                <a:gd name="T30" fmla="*/ 2864 w 2874"/>
                <a:gd name="T31" fmla="*/ 46 h 1474"/>
                <a:gd name="T32" fmla="*/ 2587 w 2874"/>
                <a:gd name="T33" fmla="*/ 323 h 1474"/>
                <a:gd name="T34" fmla="*/ 2406 w 2874"/>
                <a:gd name="T35" fmla="*/ 1447 h 1474"/>
                <a:gd name="T36" fmla="*/ 2287 w 2874"/>
                <a:gd name="T37" fmla="*/ 1421 h 1474"/>
                <a:gd name="T38" fmla="*/ 2353 w 2874"/>
                <a:gd name="T39" fmla="*/ 557 h 1474"/>
                <a:gd name="T40" fmla="*/ 2287 w 2874"/>
                <a:gd name="T41" fmla="*/ 1421 h 1474"/>
                <a:gd name="T42" fmla="*/ 2233 w 2874"/>
                <a:gd name="T43" fmla="*/ 1421 h 1474"/>
                <a:gd name="T44" fmla="*/ 1961 w 2874"/>
                <a:gd name="T45" fmla="*/ 949 h 1474"/>
                <a:gd name="T46" fmla="*/ 1707 w 2874"/>
                <a:gd name="T47" fmla="*/ 958 h 1474"/>
                <a:gd name="T48" fmla="*/ 1002 w 2874"/>
                <a:gd name="T49" fmla="*/ 1421 h 1474"/>
                <a:gd name="T50" fmla="*/ 1056 w 2874"/>
                <a:gd name="T51" fmla="*/ 962 h 1474"/>
                <a:gd name="T52" fmla="*/ 1002 w 2874"/>
                <a:gd name="T53" fmla="*/ 1421 h 1474"/>
                <a:gd name="T54" fmla="*/ 949 w 2874"/>
                <a:gd name="T55" fmla="*/ 1421 h 1474"/>
                <a:gd name="T56" fmla="*/ 767 w 2874"/>
                <a:gd name="T57" fmla="*/ 1072 h 1474"/>
                <a:gd name="T58" fmla="*/ 575 w 2874"/>
                <a:gd name="T59" fmla="*/ 1081 h 1474"/>
                <a:gd name="T60" fmla="*/ 270 w 2874"/>
                <a:gd name="T61" fmla="*/ 853 h 1474"/>
                <a:gd name="T62" fmla="*/ 348 w 2874"/>
                <a:gd name="T63" fmla="*/ 1028 h 1474"/>
                <a:gd name="T64" fmla="*/ 270 w 2874"/>
                <a:gd name="T65" fmla="*/ 853 h 1474"/>
                <a:gd name="T66" fmla="*/ 424 w 2874"/>
                <a:gd name="T67" fmla="*/ 1028 h 1474"/>
                <a:gd name="T68" fmla="*/ 911 w 2874"/>
                <a:gd name="T69" fmla="*/ 853 h 1474"/>
                <a:gd name="T70" fmla="*/ 1312 w 2874"/>
                <a:gd name="T71" fmla="*/ 660 h 1474"/>
                <a:gd name="T72" fmla="*/ 1420 w 2874"/>
                <a:gd name="T73" fmla="*/ 907 h 1474"/>
                <a:gd name="T74" fmla="*/ 1312 w 2874"/>
                <a:gd name="T75" fmla="*/ 660 h 1474"/>
                <a:gd name="T76" fmla="*/ 1496 w 2874"/>
                <a:gd name="T77" fmla="*/ 906 h 1474"/>
                <a:gd name="T78" fmla="*/ 2175 w 2874"/>
                <a:gd name="T79" fmla="*/ 660 h 1474"/>
                <a:gd name="T80" fmla="*/ 1002 w 2874"/>
                <a:gd name="T81" fmla="*/ 837 h 1474"/>
                <a:gd name="T82" fmla="*/ 1056 w 2874"/>
                <a:gd name="T83" fmla="*/ 840 h 1474"/>
                <a:gd name="T84" fmla="*/ 1002 w 2874"/>
                <a:gd name="T85" fmla="*/ 837 h 1474"/>
                <a:gd name="T86" fmla="*/ 964 w 2874"/>
                <a:gd name="T87" fmla="*/ 799 h 1474"/>
                <a:gd name="T88" fmla="*/ 850 w 2874"/>
                <a:gd name="T89" fmla="*/ 602 h 1474"/>
                <a:gd name="T90" fmla="*/ 324 w 2874"/>
                <a:gd name="T91" fmla="*/ 799 h 1474"/>
                <a:gd name="T92" fmla="*/ 774 w 2874"/>
                <a:gd name="T93" fmla="*/ 602 h 1474"/>
                <a:gd name="T94" fmla="*/ 324 w 2874"/>
                <a:gd name="T95" fmla="*/ 799 h 1474"/>
                <a:gd name="T96" fmla="*/ 2228 w 2874"/>
                <a:gd name="T97" fmla="*/ 606 h 1474"/>
                <a:gd name="T98" fmla="*/ 2071 w 2874"/>
                <a:gd name="T99" fmla="*/ 331 h 1474"/>
                <a:gd name="T100" fmla="*/ 1365 w 2874"/>
                <a:gd name="T101" fmla="*/ 606 h 1474"/>
                <a:gd name="T102" fmla="*/ 1996 w 2874"/>
                <a:gd name="T103" fmla="*/ 331 h 1474"/>
                <a:gd name="T104" fmla="*/ 1365 w 2874"/>
                <a:gd name="T105" fmla="*/ 606 h 1474"/>
                <a:gd name="T106" fmla="*/ 1215 w 2874"/>
                <a:gd name="T107" fmla="*/ 549 h 1474"/>
                <a:gd name="T108" fmla="*/ 1061 w 2874"/>
                <a:gd name="T109" fmla="*/ 390 h 1474"/>
                <a:gd name="T110" fmla="*/ 575 w 2874"/>
                <a:gd name="T111" fmla="*/ 549 h 1474"/>
                <a:gd name="T112" fmla="*/ 986 w 2874"/>
                <a:gd name="T113" fmla="*/ 390 h 1474"/>
                <a:gd name="T114" fmla="*/ 575 w 2874"/>
                <a:gd name="T115" fmla="*/ 549 h 1474"/>
                <a:gd name="T116" fmla="*/ 2557 w 2874"/>
                <a:gd name="T117" fmla="*/ 278 h 1474"/>
                <a:gd name="T118" fmla="*/ 2349 w 2874"/>
                <a:gd name="T119" fmla="*/ 54 h 1474"/>
                <a:gd name="T120" fmla="*/ 1694 w 2874"/>
                <a:gd name="T121" fmla="*/ 278 h 1474"/>
                <a:gd name="T122" fmla="*/ 2273 w 2874"/>
                <a:gd name="T123" fmla="*/ 54 h 1474"/>
                <a:gd name="T124" fmla="*/ 1694 w 2874"/>
                <a:gd name="T125" fmla="*/ 278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74" h="1474">
                  <a:moveTo>
                    <a:pt x="2379" y="1474"/>
                  </a:moveTo>
                  <a:lnTo>
                    <a:pt x="1680" y="1474"/>
                  </a:lnTo>
                  <a:cubicBezTo>
                    <a:pt x="1665" y="1474"/>
                    <a:pt x="1653" y="1462"/>
                    <a:pt x="1653" y="1447"/>
                  </a:cubicBezTo>
                  <a:lnTo>
                    <a:pt x="1653" y="959"/>
                  </a:lnTo>
                  <a:lnTo>
                    <a:pt x="1109" y="961"/>
                  </a:lnTo>
                  <a:lnTo>
                    <a:pt x="1109" y="1447"/>
                  </a:lnTo>
                  <a:cubicBezTo>
                    <a:pt x="1109" y="1462"/>
                    <a:pt x="1097" y="1474"/>
                    <a:pt x="1082" y="1474"/>
                  </a:cubicBezTo>
                  <a:lnTo>
                    <a:pt x="549" y="1474"/>
                  </a:lnTo>
                  <a:cubicBezTo>
                    <a:pt x="534" y="1474"/>
                    <a:pt x="522" y="1462"/>
                    <a:pt x="522" y="1447"/>
                  </a:cubicBezTo>
                  <a:lnTo>
                    <a:pt x="522" y="1081"/>
                  </a:lnTo>
                  <a:lnTo>
                    <a:pt x="29" y="1083"/>
                  </a:lnTo>
                  <a:lnTo>
                    <a:pt x="29" y="1083"/>
                  </a:lnTo>
                  <a:cubicBezTo>
                    <a:pt x="18" y="1083"/>
                    <a:pt x="8" y="1077"/>
                    <a:pt x="4" y="1067"/>
                  </a:cubicBezTo>
                  <a:cubicBezTo>
                    <a:pt x="0" y="1057"/>
                    <a:pt x="2" y="1046"/>
                    <a:pt x="10" y="1038"/>
                  </a:cubicBezTo>
                  <a:lnTo>
                    <a:pt x="703" y="345"/>
                  </a:lnTo>
                  <a:cubicBezTo>
                    <a:pt x="708" y="340"/>
                    <a:pt x="715" y="337"/>
                    <a:pt x="722" y="337"/>
                  </a:cubicBezTo>
                  <a:lnTo>
                    <a:pt x="1438" y="337"/>
                  </a:lnTo>
                  <a:cubicBezTo>
                    <a:pt x="1449" y="337"/>
                    <a:pt x="1458" y="344"/>
                    <a:pt x="1462" y="353"/>
                  </a:cubicBezTo>
                  <a:cubicBezTo>
                    <a:pt x="1467" y="363"/>
                    <a:pt x="1464" y="375"/>
                    <a:pt x="1457" y="383"/>
                  </a:cubicBezTo>
                  <a:lnTo>
                    <a:pt x="1245" y="594"/>
                  </a:lnTo>
                  <a:lnTo>
                    <a:pt x="1245" y="594"/>
                  </a:lnTo>
                  <a:lnTo>
                    <a:pt x="1109" y="730"/>
                  </a:lnTo>
                  <a:lnTo>
                    <a:pt x="1109" y="787"/>
                  </a:lnTo>
                  <a:lnTo>
                    <a:pt x="1611" y="285"/>
                  </a:lnTo>
                  <a:lnTo>
                    <a:pt x="1611" y="285"/>
                  </a:lnTo>
                  <a:lnTo>
                    <a:pt x="1888" y="8"/>
                  </a:lnTo>
                  <a:cubicBezTo>
                    <a:pt x="1893" y="3"/>
                    <a:pt x="1900" y="0"/>
                    <a:pt x="1907" y="0"/>
                  </a:cubicBezTo>
                  <a:lnTo>
                    <a:pt x="2337" y="0"/>
                  </a:lnTo>
                  <a:lnTo>
                    <a:pt x="2338" y="0"/>
                  </a:lnTo>
                  <a:lnTo>
                    <a:pt x="2845" y="0"/>
                  </a:lnTo>
                  <a:cubicBezTo>
                    <a:pt x="2856" y="0"/>
                    <a:pt x="2866" y="7"/>
                    <a:pt x="2870" y="17"/>
                  </a:cubicBezTo>
                  <a:cubicBezTo>
                    <a:pt x="2874" y="27"/>
                    <a:pt x="2872" y="38"/>
                    <a:pt x="2864" y="46"/>
                  </a:cubicBezTo>
                  <a:lnTo>
                    <a:pt x="2587" y="323"/>
                  </a:lnTo>
                  <a:cubicBezTo>
                    <a:pt x="2587" y="323"/>
                    <a:pt x="2587" y="323"/>
                    <a:pt x="2587" y="323"/>
                  </a:cubicBezTo>
                  <a:lnTo>
                    <a:pt x="2406" y="504"/>
                  </a:lnTo>
                  <a:lnTo>
                    <a:pt x="2406" y="1447"/>
                  </a:lnTo>
                  <a:cubicBezTo>
                    <a:pt x="2406" y="1462"/>
                    <a:pt x="2394" y="1474"/>
                    <a:pt x="2379" y="1474"/>
                  </a:cubicBezTo>
                  <a:close/>
                  <a:moveTo>
                    <a:pt x="2287" y="1421"/>
                  </a:moveTo>
                  <a:lnTo>
                    <a:pt x="2353" y="1421"/>
                  </a:lnTo>
                  <a:lnTo>
                    <a:pt x="2353" y="557"/>
                  </a:lnTo>
                  <a:lnTo>
                    <a:pt x="2287" y="624"/>
                  </a:lnTo>
                  <a:lnTo>
                    <a:pt x="2287" y="1421"/>
                  </a:lnTo>
                  <a:close/>
                  <a:moveTo>
                    <a:pt x="1707" y="1421"/>
                  </a:moveTo>
                  <a:lnTo>
                    <a:pt x="2233" y="1421"/>
                  </a:lnTo>
                  <a:lnTo>
                    <a:pt x="2233" y="677"/>
                  </a:lnTo>
                  <a:lnTo>
                    <a:pt x="1961" y="949"/>
                  </a:lnTo>
                  <a:cubicBezTo>
                    <a:pt x="1956" y="954"/>
                    <a:pt x="1949" y="957"/>
                    <a:pt x="1942" y="957"/>
                  </a:cubicBezTo>
                  <a:lnTo>
                    <a:pt x="1707" y="958"/>
                  </a:lnTo>
                  <a:lnTo>
                    <a:pt x="1707" y="1421"/>
                  </a:lnTo>
                  <a:close/>
                  <a:moveTo>
                    <a:pt x="1002" y="1421"/>
                  </a:moveTo>
                  <a:lnTo>
                    <a:pt x="1056" y="1421"/>
                  </a:lnTo>
                  <a:lnTo>
                    <a:pt x="1056" y="962"/>
                  </a:lnTo>
                  <a:lnTo>
                    <a:pt x="1002" y="962"/>
                  </a:lnTo>
                  <a:lnTo>
                    <a:pt x="1002" y="1421"/>
                  </a:lnTo>
                  <a:close/>
                  <a:moveTo>
                    <a:pt x="575" y="1421"/>
                  </a:moveTo>
                  <a:lnTo>
                    <a:pt x="949" y="1421"/>
                  </a:lnTo>
                  <a:lnTo>
                    <a:pt x="949" y="890"/>
                  </a:lnTo>
                  <a:lnTo>
                    <a:pt x="767" y="1072"/>
                  </a:lnTo>
                  <a:cubicBezTo>
                    <a:pt x="762" y="1077"/>
                    <a:pt x="756" y="1080"/>
                    <a:pt x="749" y="1080"/>
                  </a:cubicBezTo>
                  <a:lnTo>
                    <a:pt x="575" y="1081"/>
                  </a:lnTo>
                  <a:lnTo>
                    <a:pt x="575" y="1421"/>
                  </a:lnTo>
                  <a:close/>
                  <a:moveTo>
                    <a:pt x="270" y="853"/>
                  </a:moveTo>
                  <a:lnTo>
                    <a:pt x="93" y="1030"/>
                  </a:lnTo>
                  <a:lnTo>
                    <a:pt x="348" y="1028"/>
                  </a:lnTo>
                  <a:lnTo>
                    <a:pt x="524" y="853"/>
                  </a:lnTo>
                  <a:lnTo>
                    <a:pt x="270" y="853"/>
                  </a:lnTo>
                  <a:close/>
                  <a:moveTo>
                    <a:pt x="599" y="853"/>
                  </a:moveTo>
                  <a:lnTo>
                    <a:pt x="424" y="1028"/>
                  </a:lnTo>
                  <a:lnTo>
                    <a:pt x="737" y="1026"/>
                  </a:lnTo>
                  <a:lnTo>
                    <a:pt x="911" y="853"/>
                  </a:lnTo>
                  <a:lnTo>
                    <a:pt x="599" y="853"/>
                  </a:lnTo>
                  <a:close/>
                  <a:moveTo>
                    <a:pt x="1312" y="660"/>
                  </a:moveTo>
                  <a:lnTo>
                    <a:pt x="1063" y="908"/>
                  </a:lnTo>
                  <a:lnTo>
                    <a:pt x="1420" y="907"/>
                  </a:lnTo>
                  <a:lnTo>
                    <a:pt x="1667" y="660"/>
                  </a:lnTo>
                  <a:lnTo>
                    <a:pt x="1312" y="660"/>
                  </a:lnTo>
                  <a:close/>
                  <a:moveTo>
                    <a:pt x="1743" y="660"/>
                  </a:moveTo>
                  <a:lnTo>
                    <a:pt x="1496" y="906"/>
                  </a:lnTo>
                  <a:lnTo>
                    <a:pt x="1931" y="904"/>
                  </a:lnTo>
                  <a:lnTo>
                    <a:pt x="2175" y="660"/>
                  </a:lnTo>
                  <a:lnTo>
                    <a:pt x="1743" y="660"/>
                  </a:lnTo>
                  <a:close/>
                  <a:moveTo>
                    <a:pt x="1002" y="837"/>
                  </a:moveTo>
                  <a:lnTo>
                    <a:pt x="1002" y="894"/>
                  </a:lnTo>
                  <a:lnTo>
                    <a:pt x="1056" y="840"/>
                  </a:lnTo>
                  <a:lnTo>
                    <a:pt x="1056" y="784"/>
                  </a:lnTo>
                  <a:lnTo>
                    <a:pt x="1002" y="837"/>
                  </a:lnTo>
                  <a:close/>
                  <a:moveTo>
                    <a:pt x="652" y="799"/>
                  </a:moveTo>
                  <a:lnTo>
                    <a:pt x="964" y="799"/>
                  </a:lnTo>
                  <a:lnTo>
                    <a:pt x="1162" y="602"/>
                  </a:lnTo>
                  <a:lnTo>
                    <a:pt x="850" y="602"/>
                  </a:lnTo>
                  <a:lnTo>
                    <a:pt x="652" y="799"/>
                  </a:lnTo>
                  <a:close/>
                  <a:moveTo>
                    <a:pt x="324" y="799"/>
                  </a:moveTo>
                  <a:lnTo>
                    <a:pt x="577" y="799"/>
                  </a:lnTo>
                  <a:lnTo>
                    <a:pt x="774" y="602"/>
                  </a:lnTo>
                  <a:lnTo>
                    <a:pt x="521" y="602"/>
                  </a:lnTo>
                  <a:lnTo>
                    <a:pt x="324" y="799"/>
                  </a:lnTo>
                  <a:close/>
                  <a:moveTo>
                    <a:pt x="1796" y="606"/>
                  </a:moveTo>
                  <a:lnTo>
                    <a:pt x="2228" y="606"/>
                  </a:lnTo>
                  <a:lnTo>
                    <a:pt x="2504" y="331"/>
                  </a:lnTo>
                  <a:lnTo>
                    <a:pt x="2071" y="331"/>
                  </a:lnTo>
                  <a:lnTo>
                    <a:pt x="1796" y="606"/>
                  </a:lnTo>
                  <a:close/>
                  <a:moveTo>
                    <a:pt x="1365" y="606"/>
                  </a:moveTo>
                  <a:lnTo>
                    <a:pt x="1720" y="606"/>
                  </a:lnTo>
                  <a:lnTo>
                    <a:pt x="1996" y="331"/>
                  </a:lnTo>
                  <a:lnTo>
                    <a:pt x="1640" y="331"/>
                  </a:lnTo>
                  <a:lnTo>
                    <a:pt x="1365" y="606"/>
                  </a:lnTo>
                  <a:close/>
                  <a:moveTo>
                    <a:pt x="903" y="549"/>
                  </a:moveTo>
                  <a:lnTo>
                    <a:pt x="1215" y="549"/>
                  </a:lnTo>
                  <a:lnTo>
                    <a:pt x="1373" y="390"/>
                  </a:lnTo>
                  <a:lnTo>
                    <a:pt x="1061" y="390"/>
                  </a:lnTo>
                  <a:lnTo>
                    <a:pt x="903" y="549"/>
                  </a:lnTo>
                  <a:close/>
                  <a:moveTo>
                    <a:pt x="575" y="549"/>
                  </a:moveTo>
                  <a:lnTo>
                    <a:pt x="828" y="549"/>
                  </a:lnTo>
                  <a:lnTo>
                    <a:pt x="986" y="390"/>
                  </a:lnTo>
                  <a:lnTo>
                    <a:pt x="733" y="390"/>
                  </a:lnTo>
                  <a:lnTo>
                    <a:pt x="575" y="549"/>
                  </a:lnTo>
                  <a:close/>
                  <a:moveTo>
                    <a:pt x="2125" y="278"/>
                  </a:moveTo>
                  <a:lnTo>
                    <a:pt x="2557" y="278"/>
                  </a:lnTo>
                  <a:lnTo>
                    <a:pt x="2781" y="54"/>
                  </a:lnTo>
                  <a:lnTo>
                    <a:pt x="2349" y="54"/>
                  </a:lnTo>
                  <a:lnTo>
                    <a:pt x="2125" y="278"/>
                  </a:lnTo>
                  <a:close/>
                  <a:moveTo>
                    <a:pt x="1694" y="278"/>
                  </a:moveTo>
                  <a:lnTo>
                    <a:pt x="2049" y="278"/>
                  </a:lnTo>
                  <a:lnTo>
                    <a:pt x="2273" y="54"/>
                  </a:lnTo>
                  <a:lnTo>
                    <a:pt x="1918" y="54"/>
                  </a:lnTo>
                  <a:lnTo>
                    <a:pt x="1694" y="278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矩形 23">
              <a:extLst>
                <a:ext uri="{FF2B5EF4-FFF2-40B4-BE49-F238E27FC236}">
                  <a16:creationId xmlns:a16="http://schemas.microsoft.com/office/drawing/2014/main" xmlns="" id="{782228B8-3573-3641-8A86-36515B72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5575" y="4643428"/>
              <a:ext cx="1575104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智慧体育</a:t>
              </a:r>
            </a:p>
          </p:txBody>
        </p:sp>
        <p:sp>
          <p:nvSpPr>
            <p:cNvPr id="38" name="矩形 28">
              <a:extLst>
                <a:ext uri="{FF2B5EF4-FFF2-40B4-BE49-F238E27FC236}">
                  <a16:creationId xmlns:a16="http://schemas.microsoft.com/office/drawing/2014/main" xmlns="" id="{AE70CD8D-1DFA-8A42-A484-534772A65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426" y="4643428"/>
              <a:ext cx="1416390" cy="44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智慧教育</a:t>
              </a:r>
            </a:p>
          </p:txBody>
        </p:sp>
        <p:sp>
          <p:nvSpPr>
            <p:cNvPr id="39" name="computer-with-graduate-cap-on-screen_43208">
              <a:extLst>
                <a:ext uri="{FF2B5EF4-FFF2-40B4-BE49-F238E27FC236}">
                  <a16:creationId xmlns:a16="http://schemas.microsoft.com/office/drawing/2014/main" xmlns="" id="{4011C677-0481-5A49-9132-8492354636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90568" y="3857188"/>
              <a:ext cx="838489" cy="632786"/>
            </a:xfrm>
            <a:custGeom>
              <a:avLst/>
              <a:gdLst>
                <a:gd name="connsiteX0" fmla="*/ 244050 w 587155"/>
                <a:gd name="connsiteY0" fmla="*/ 432975 h 497495"/>
                <a:gd name="connsiteX1" fmla="*/ 235436 w 587155"/>
                <a:gd name="connsiteY1" fmla="*/ 471687 h 497495"/>
                <a:gd name="connsiteX2" fmla="*/ 351719 w 587155"/>
                <a:gd name="connsiteY2" fmla="*/ 471687 h 497495"/>
                <a:gd name="connsiteX3" fmla="*/ 343105 w 587155"/>
                <a:gd name="connsiteY3" fmla="*/ 432975 h 497495"/>
                <a:gd name="connsiteX4" fmla="*/ 41632 w 587155"/>
                <a:gd name="connsiteY4" fmla="*/ 309670 h 497495"/>
                <a:gd name="connsiteX5" fmla="*/ 545523 w 587155"/>
                <a:gd name="connsiteY5" fmla="*/ 309670 h 497495"/>
                <a:gd name="connsiteX6" fmla="*/ 587155 w 587155"/>
                <a:gd name="connsiteY6" fmla="*/ 497495 h 497495"/>
                <a:gd name="connsiteX7" fmla="*/ 0 w 587155"/>
                <a:gd name="connsiteY7" fmla="*/ 497495 h 497495"/>
                <a:gd name="connsiteX8" fmla="*/ 111959 w 587155"/>
                <a:gd name="connsiteY8" fmla="*/ 91729 h 497495"/>
                <a:gd name="connsiteX9" fmla="*/ 475195 w 587155"/>
                <a:gd name="connsiteY9" fmla="*/ 91729 h 497495"/>
                <a:gd name="connsiteX10" fmla="*/ 475195 w 587155"/>
                <a:gd name="connsiteY10" fmla="*/ 117541 h 497495"/>
                <a:gd name="connsiteX11" fmla="*/ 459402 w 587155"/>
                <a:gd name="connsiteY11" fmla="*/ 117541 h 497495"/>
                <a:gd name="connsiteX12" fmla="*/ 459402 w 587155"/>
                <a:gd name="connsiteY12" fmla="*/ 174901 h 497495"/>
                <a:gd name="connsiteX13" fmla="*/ 468016 w 587155"/>
                <a:gd name="connsiteY13" fmla="*/ 174901 h 497495"/>
                <a:gd name="connsiteX14" fmla="*/ 468016 w 587155"/>
                <a:gd name="connsiteY14" fmla="*/ 223657 h 497495"/>
                <a:gd name="connsiteX15" fmla="*/ 426381 w 587155"/>
                <a:gd name="connsiteY15" fmla="*/ 223657 h 497495"/>
                <a:gd name="connsiteX16" fmla="*/ 426381 w 587155"/>
                <a:gd name="connsiteY16" fmla="*/ 174901 h 497495"/>
                <a:gd name="connsiteX17" fmla="*/ 439302 w 587155"/>
                <a:gd name="connsiteY17" fmla="*/ 174901 h 497495"/>
                <a:gd name="connsiteX18" fmla="*/ 439302 w 587155"/>
                <a:gd name="connsiteY18" fmla="*/ 117541 h 497495"/>
                <a:gd name="connsiteX19" fmla="*/ 413459 w 587155"/>
                <a:gd name="connsiteY19" fmla="*/ 117541 h 497495"/>
                <a:gd name="connsiteX20" fmla="*/ 413459 w 587155"/>
                <a:gd name="connsiteY20" fmla="*/ 199279 h 497495"/>
                <a:gd name="connsiteX21" fmla="*/ 294295 w 587155"/>
                <a:gd name="connsiteY21" fmla="*/ 236563 h 497495"/>
                <a:gd name="connsiteX22" fmla="*/ 167952 w 587155"/>
                <a:gd name="connsiteY22" fmla="*/ 199279 h 497495"/>
                <a:gd name="connsiteX23" fmla="*/ 167952 w 587155"/>
                <a:gd name="connsiteY23" fmla="*/ 117541 h 497495"/>
                <a:gd name="connsiteX24" fmla="*/ 111959 w 587155"/>
                <a:gd name="connsiteY24" fmla="*/ 117541 h 497495"/>
                <a:gd name="connsiteX25" fmla="*/ 78875 w 587155"/>
                <a:gd name="connsiteY25" fmla="*/ 35838 h 497495"/>
                <a:gd name="connsiteX26" fmla="*/ 78875 w 587155"/>
                <a:gd name="connsiteY26" fmla="*/ 268071 h 497495"/>
                <a:gd name="connsiteX27" fmla="*/ 509486 w 587155"/>
                <a:gd name="connsiteY27" fmla="*/ 268071 h 497495"/>
                <a:gd name="connsiteX28" fmla="*/ 509486 w 587155"/>
                <a:gd name="connsiteY28" fmla="*/ 35838 h 497495"/>
                <a:gd name="connsiteX29" fmla="*/ 347289 w 587155"/>
                <a:gd name="connsiteY29" fmla="*/ 35838 h 497495"/>
                <a:gd name="connsiteX30" fmla="*/ 239637 w 587155"/>
                <a:gd name="connsiteY30" fmla="*/ 35838 h 497495"/>
                <a:gd name="connsiteX31" fmla="*/ 42991 w 587155"/>
                <a:gd name="connsiteY31" fmla="*/ 0 h 497495"/>
                <a:gd name="connsiteX32" fmla="*/ 232460 w 587155"/>
                <a:gd name="connsiteY32" fmla="*/ 0 h 497495"/>
                <a:gd name="connsiteX33" fmla="*/ 355902 w 587155"/>
                <a:gd name="connsiteY33" fmla="*/ 0 h 497495"/>
                <a:gd name="connsiteX34" fmla="*/ 543935 w 587155"/>
                <a:gd name="connsiteY34" fmla="*/ 0 h 497495"/>
                <a:gd name="connsiteX35" fmla="*/ 543935 w 587155"/>
                <a:gd name="connsiteY35" fmla="*/ 182059 h 497495"/>
                <a:gd name="connsiteX36" fmla="*/ 543935 w 587155"/>
                <a:gd name="connsiteY36" fmla="*/ 298175 h 497495"/>
                <a:gd name="connsiteX37" fmla="*/ 42991 w 587155"/>
                <a:gd name="connsiteY37" fmla="*/ 298175 h 497495"/>
                <a:gd name="connsiteX38" fmla="*/ 42991 w 587155"/>
                <a:gd name="connsiteY38" fmla="*/ 182059 h 49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7155" h="497495">
                  <a:moveTo>
                    <a:pt x="244050" y="432975"/>
                  </a:moveTo>
                  <a:lnTo>
                    <a:pt x="235436" y="471687"/>
                  </a:lnTo>
                  <a:lnTo>
                    <a:pt x="351719" y="471687"/>
                  </a:lnTo>
                  <a:lnTo>
                    <a:pt x="343105" y="432975"/>
                  </a:lnTo>
                  <a:close/>
                  <a:moveTo>
                    <a:pt x="41632" y="309670"/>
                  </a:moveTo>
                  <a:lnTo>
                    <a:pt x="545523" y="309670"/>
                  </a:lnTo>
                  <a:lnTo>
                    <a:pt x="587155" y="497495"/>
                  </a:lnTo>
                  <a:lnTo>
                    <a:pt x="0" y="497495"/>
                  </a:lnTo>
                  <a:close/>
                  <a:moveTo>
                    <a:pt x="111959" y="91729"/>
                  </a:moveTo>
                  <a:lnTo>
                    <a:pt x="475195" y="91729"/>
                  </a:lnTo>
                  <a:lnTo>
                    <a:pt x="475195" y="117541"/>
                  </a:lnTo>
                  <a:lnTo>
                    <a:pt x="459402" y="117541"/>
                  </a:lnTo>
                  <a:lnTo>
                    <a:pt x="459402" y="174901"/>
                  </a:lnTo>
                  <a:lnTo>
                    <a:pt x="468016" y="174901"/>
                  </a:lnTo>
                  <a:lnTo>
                    <a:pt x="468016" y="223657"/>
                  </a:lnTo>
                  <a:lnTo>
                    <a:pt x="426381" y="223657"/>
                  </a:lnTo>
                  <a:lnTo>
                    <a:pt x="426381" y="174901"/>
                  </a:lnTo>
                  <a:lnTo>
                    <a:pt x="439302" y="174901"/>
                  </a:lnTo>
                  <a:lnTo>
                    <a:pt x="439302" y="117541"/>
                  </a:lnTo>
                  <a:lnTo>
                    <a:pt x="413459" y="117541"/>
                  </a:lnTo>
                  <a:lnTo>
                    <a:pt x="413459" y="199279"/>
                  </a:lnTo>
                  <a:lnTo>
                    <a:pt x="294295" y="236563"/>
                  </a:lnTo>
                  <a:lnTo>
                    <a:pt x="167952" y="199279"/>
                  </a:lnTo>
                  <a:lnTo>
                    <a:pt x="167952" y="117541"/>
                  </a:lnTo>
                  <a:lnTo>
                    <a:pt x="111959" y="117541"/>
                  </a:lnTo>
                  <a:close/>
                  <a:moveTo>
                    <a:pt x="78875" y="35838"/>
                  </a:moveTo>
                  <a:lnTo>
                    <a:pt x="78875" y="268071"/>
                  </a:lnTo>
                  <a:lnTo>
                    <a:pt x="509486" y="268071"/>
                  </a:lnTo>
                  <a:lnTo>
                    <a:pt x="509486" y="35838"/>
                  </a:lnTo>
                  <a:lnTo>
                    <a:pt x="347289" y="35838"/>
                  </a:lnTo>
                  <a:lnTo>
                    <a:pt x="239637" y="35838"/>
                  </a:lnTo>
                  <a:close/>
                  <a:moveTo>
                    <a:pt x="42991" y="0"/>
                  </a:moveTo>
                  <a:lnTo>
                    <a:pt x="232460" y="0"/>
                  </a:lnTo>
                  <a:lnTo>
                    <a:pt x="355902" y="0"/>
                  </a:lnTo>
                  <a:lnTo>
                    <a:pt x="543935" y="0"/>
                  </a:lnTo>
                  <a:lnTo>
                    <a:pt x="543935" y="182059"/>
                  </a:lnTo>
                  <a:lnTo>
                    <a:pt x="543935" y="298175"/>
                  </a:lnTo>
                  <a:lnTo>
                    <a:pt x="42991" y="298175"/>
                  </a:lnTo>
                  <a:lnTo>
                    <a:pt x="42991" y="1820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146F3DA4-5BBA-3A4C-8B17-4377EB8FC0C9}"/>
                </a:ext>
              </a:extLst>
            </p:cNvPr>
            <p:cNvSpPr txBox="1"/>
            <p:nvPr/>
          </p:nvSpPr>
          <p:spPr>
            <a:xfrm>
              <a:off x="16164918" y="5014421"/>
              <a:ext cx="2696077" cy="71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······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skier-going-down-a-hill_47778">
              <a:extLst>
                <a:ext uri="{FF2B5EF4-FFF2-40B4-BE49-F238E27FC236}">
                  <a16:creationId xmlns:a16="http://schemas.microsoft.com/office/drawing/2014/main" xmlns="" id="{55BE0EED-B4DF-C64F-8050-76402FC0CE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91220" y="3781209"/>
              <a:ext cx="634608" cy="757619"/>
            </a:xfrm>
            <a:custGeom>
              <a:avLst/>
              <a:gdLst>
                <a:gd name="T0" fmla="*/ 0 w 787"/>
                <a:gd name="T1" fmla="*/ 127 h 941"/>
                <a:gd name="T2" fmla="*/ 197 w 787"/>
                <a:gd name="T3" fmla="*/ 127 h 941"/>
                <a:gd name="T4" fmla="*/ 99 w 787"/>
                <a:gd name="T5" fmla="*/ 226 h 941"/>
                <a:gd name="T6" fmla="*/ 294 w 787"/>
                <a:gd name="T7" fmla="*/ 316 h 941"/>
                <a:gd name="T8" fmla="*/ 219 w 787"/>
                <a:gd name="T9" fmla="*/ 429 h 941"/>
                <a:gd name="T10" fmla="*/ 278 w 787"/>
                <a:gd name="T11" fmla="*/ 436 h 941"/>
                <a:gd name="T12" fmla="*/ 379 w 787"/>
                <a:gd name="T13" fmla="*/ 435 h 941"/>
                <a:gd name="T14" fmla="*/ 262 w 787"/>
                <a:gd name="T15" fmla="*/ 541 h 941"/>
                <a:gd name="T16" fmla="*/ 374 w 787"/>
                <a:gd name="T17" fmla="*/ 681 h 941"/>
                <a:gd name="T18" fmla="*/ 314 w 787"/>
                <a:gd name="T19" fmla="*/ 757 h 941"/>
                <a:gd name="T20" fmla="*/ 371 w 787"/>
                <a:gd name="T21" fmla="*/ 777 h 941"/>
                <a:gd name="T22" fmla="*/ 487 w 787"/>
                <a:gd name="T23" fmla="*/ 701 h 941"/>
                <a:gd name="T24" fmla="*/ 368 w 787"/>
                <a:gd name="T25" fmla="*/ 550 h 941"/>
                <a:gd name="T26" fmla="*/ 491 w 787"/>
                <a:gd name="T27" fmla="*/ 436 h 941"/>
                <a:gd name="T28" fmla="*/ 398 w 787"/>
                <a:gd name="T29" fmla="*/ 342 h 941"/>
                <a:gd name="T30" fmla="*/ 420 w 787"/>
                <a:gd name="T31" fmla="*/ 298 h 941"/>
                <a:gd name="T32" fmla="*/ 245 w 787"/>
                <a:gd name="T33" fmla="*/ 204 h 941"/>
                <a:gd name="T34" fmla="*/ 214 w 787"/>
                <a:gd name="T35" fmla="*/ 283 h 941"/>
                <a:gd name="T36" fmla="*/ 399 w 787"/>
                <a:gd name="T37" fmla="*/ 243 h 941"/>
                <a:gd name="T38" fmla="*/ 699 w 787"/>
                <a:gd name="T39" fmla="*/ 33 h 941"/>
                <a:gd name="T40" fmla="*/ 679 w 787"/>
                <a:gd name="T41" fmla="*/ 5 h 941"/>
                <a:gd name="T42" fmla="*/ 386 w 787"/>
                <a:gd name="T43" fmla="*/ 236 h 941"/>
                <a:gd name="T44" fmla="*/ 399 w 787"/>
                <a:gd name="T45" fmla="*/ 243 h 941"/>
                <a:gd name="T46" fmla="*/ 463 w 787"/>
                <a:gd name="T47" fmla="*/ 307 h 941"/>
                <a:gd name="T48" fmla="*/ 762 w 787"/>
                <a:gd name="T49" fmla="*/ 96 h 941"/>
                <a:gd name="T50" fmla="*/ 743 w 787"/>
                <a:gd name="T51" fmla="*/ 69 h 941"/>
                <a:gd name="T52" fmla="*/ 449 w 787"/>
                <a:gd name="T53" fmla="*/ 299 h 941"/>
                <a:gd name="T54" fmla="*/ 784 w 787"/>
                <a:gd name="T55" fmla="*/ 649 h 941"/>
                <a:gd name="T56" fmla="*/ 170 w 787"/>
                <a:gd name="T57" fmla="*/ 902 h 941"/>
                <a:gd name="T58" fmla="*/ 102 w 787"/>
                <a:gd name="T59" fmla="*/ 880 h 941"/>
                <a:gd name="T60" fmla="*/ 75 w 787"/>
                <a:gd name="T61" fmla="*/ 900 h 941"/>
                <a:gd name="T62" fmla="*/ 149 w 787"/>
                <a:gd name="T63" fmla="*/ 941 h 941"/>
                <a:gd name="T64" fmla="*/ 775 w 787"/>
                <a:gd name="T65" fmla="*/ 671 h 941"/>
                <a:gd name="T66" fmla="*/ 784 w 787"/>
                <a:gd name="T67" fmla="*/ 649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7" h="941">
                  <a:moveTo>
                    <a:pt x="99" y="226"/>
                  </a:moveTo>
                  <a:cubicBezTo>
                    <a:pt x="44" y="226"/>
                    <a:pt x="0" y="182"/>
                    <a:pt x="0" y="127"/>
                  </a:cubicBezTo>
                  <a:cubicBezTo>
                    <a:pt x="0" y="73"/>
                    <a:pt x="44" y="29"/>
                    <a:pt x="99" y="29"/>
                  </a:cubicBezTo>
                  <a:cubicBezTo>
                    <a:pt x="153" y="29"/>
                    <a:pt x="197" y="73"/>
                    <a:pt x="197" y="127"/>
                  </a:cubicBezTo>
                  <a:cubicBezTo>
                    <a:pt x="197" y="182"/>
                    <a:pt x="153" y="226"/>
                    <a:pt x="99" y="226"/>
                  </a:cubicBezTo>
                  <a:lnTo>
                    <a:pt x="99" y="226"/>
                  </a:lnTo>
                  <a:close/>
                  <a:moveTo>
                    <a:pt x="214" y="283"/>
                  </a:moveTo>
                  <a:lnTo>
                    <a:pt x="294" y="316"/>
                  </a:lnTo>
                  <a:lnTo>
                    <a:pt x="226" y="369"/>
                  </a:lnTo>
                  <a:cubicBezTo>
                    <a:pt x="207" y="383"/>
                    <a:pt x="204" y="410"/>
                    <a:pt x="219" y="429"/>
                  </a:cubicBezTo>
                  <a:cubicBezTo>
                    <a:pt x="227" y="439"/>
                    <a:pt x="240" y="445"/>
                    <a:pt x="252" y="445"/>
                  </a:cubicBezTo>
                  <a:cubicBezTo>
                    <a:pt x="261" y="445"/>
                    <a:pt x="271" y="442"/>
                    <a:pt x="278" y="436"/>
                  </a:cubicBezTo>
                  <a:lnTo>
                    <a:pt x="329" y="396"/>
                  </a:lnTo>
                  <a:lnTo>
                    <a:pt x="379" y="435"/>
                  </a:lnTo>
                  <a:lnTo>
                    <a:pt x="278" y="511"/>
                  </a:lnTo>
                  <a:cubicBezTo>
                    <a:pt x="269" y="518"/>
                    <a:pt x="263" y="529"/>
                    <a:pt x="262" y="541"/>
                  </a:cubicBezTo>
                  <a:cubicBezTo>
                    <a:pt x="261" y="553"/>
                    <a:pt x="265" y="565"/>
                    <a:pt x="273" y="574"/>
                  </a:cubicBezTo>
                  <a:lnTo>
                    <a:pt x="374" y="681"/>
                  </a:lnTo>
                  <a:lnTo>
                    <a:pt x="334" y="701"/>
                  </a:lnTo>
                  <a:cubicBezTo>
                    <a:pt x="313" y="711"/>
                    <a:pt x="304" y="736"/>
                    <a:pt x="314" y="757"/>
                  </a:cubicBezTo>
                  <a:cubicBezTo>
                    <a:pt x="322" y="773"/>
                    <a:pt x="337" y="781"/>
                    <a:pt x="353" y="781"/>
                  </a:cubicBezTo>
                  <a:cubicBezTo>
                    <a:pt x="359" y="781"/>
                    <a:pt x="365" y="780"/>
                    <a:pt x="371" y="777"/>
                  </a:cubicBezTo>
                  <a:lnTo>
                    <a:pt x="463" y="732"/>
                  </a:lnTo>
                  <a:cubicBezTo>
                    <a:pt x="476" y="726"/>
                    <a:pt x="484" y="714"/>
                    <a:pt x="487" y="701"/>
                  </a:cubicBezTo>
                  <a:cubicBezTo>
                    <a:pt x="489" y="688"/>
                    <a:pt x="485" y="674"/>
                    <a:pt x="476" y="664"/>
                  </a:cubicBezTo>
                  <a:lnTo>
                    <a:pt x="368" y="550"/>
                  </a:lnTo>
                  <a:lnTo>
                    <a:pt x="474" y="469"/>
                  </a:lnTo>
                  <a:cubicBezTo>
                    <a:pt x="485" y="462"/>
                    <a:pt x="491" y="449"/>
                    <a:pt x="491" y="436"/>
                  </a:cubicBezTo>
                  <a:cubicBezTo>
                    <a:pt x="491" y="423"/>
                    <a:pt x="485" y="410"/>
                    <a:pt x="475" y="402"/>
                  </a:cubicBezTo>
                  <a:lnTo>
                    <a:pt x="398" y="342"/>
                  </a:lnTo>
                  <a:lnTo>
                    <a:pt x="405" y="337"/>
                  </a:lnTo>
                  <a:cubicBezTo>
                    <a:pt x="417" y="328"/>
                    <a:pt x="423" y="313"/>
                    <a:pt x="420" y="298"/>
                  </a:cubicBezTo>
                  <a:cubicBezTo>
                    <a:pt x="418" y="283"/>
                    <a:pt x="408" y="270"/>
                    <a:pt x="394" y="264"/>
                  </a:cubicBezTo>
                  <a:lnTo>
                    <a:pt x="245" y="204"/>
                  </a:lnTo>
                  <a:cubicBezTo>
                    <a:pt x="224" y="196"/>
                    <a:pt x="199" y="206"/>
                    <a:pt x="190" y="228"/>
                  </a:cubicBezTo>
                  <a:cubicBezTo>
                    <a:pt x="181" y="250"/>
                    <a:pt x="192" y="275"/>
                    <a:pt x="214" y="283"/>
                  </a:cubicBezTo>
                  <a:lnTo>
                    <a:pt x="214" y="283"/>
                  </a:lnTo>
                  <a:close/>
                  <a:moveTo>
                    <a:pt x="399" y="243"/>
                  </a:moveTo>
                  <a:cubicBezTo>
                    <a:pt x="403" y="243"/>
                    <a:pt x="406" y="242"/>
                    <a:pt x="409" y="240"/>
                  </a:cubicBezTo>
                  <a:lnTo>
                    <a:pt x="699" y="33"/>
                  </a:lnTo>
                  <a:cubicBezTo>
                    <a:pt x="706" y="27"/>
                    <a:pt x="708" y="17"/>
                    <a:pt x="703" y="9"/>
                  </a:cubicBezTo>
                  <a:cubicBezTo>
                    <a:pt x="697" y="1"/>
                    <a:pt x="687" y="0"/>
                    <a:pt x="679" y="5"/>
                  </a:cubicBezTo>
                  <a:lnTo>
                    <a:pt x="389" y="212"/>
                  </a:lnTo>
                  <a:cubicBezTo>
                    <a:pt x="382" y="218"/>
                    <a:pt x="380" y="228"/>
                    <a:pt x="386" y="236"/>
                  </a:cubicBezTo>
                  <a:cubicBezTo>
                    <a:pt x="389" y="241"/>
                    <a:pt x="394" y="243"/>
                    <a:pt x="399" y="243"/>
                  </a:cubicBezTo>
                  <a:lnTo>
                    <a:pt x="399" y="243"/>
                  </a:lnTo>
                  <a:close/>
                  <a:moveTo>
                    <a:pt x="449" y="299"/>
                  </a:moveTo>
                  <a:cubicBezTo>
                    <a:pt x="452" y="304"/>
                    <a:pt x="458" y="307"/>
                    <a:pt x="463" y="307"/>
                  </a:cubicBezTo>
                  <a:cubicBezTo>
                    <a:pt x="466" y="307"/>
                    <a:pt x="470" y="306"/>
                    <a:pt x="473" y="303"/>
                  </a:cubicBezTo>
                  <a:lnTo>
                    <a:pt x="762" y="96"/>
                  </a:lnTo>
                  <a:cubicBezTo>
                    <a:pt x="770" y="91"/>
                    <a:pt x="772" y="80"/>
                    <a:pt x="766" y="73"/>
                  </a:cubicBezTo>
                  <a:cubicBezTo>
                    <a:pt x="761" y="65"/>
                    <a:pt x="750" y="63"/>
                    <a:pt x="743" y="69"/>
                  </a:cubicBezTo>
                  <a:lnTo>
                    <a:pt x="453" y="276"/>
                  </a:lnTo>
                  <a:cubicBezTo>
                    <a:pt x="445" y="281"/>
                    <a:pt x="444" y="292"/>
                    <a:pt x="449" y="299"/>
                  </a:cubicBezTo>
                  <a:lnTo>
                    <a:pt x="449" y="299"/>
                  </a:lnTo>
                  <a:close/>
                  <a:moveTo>
                    <a:pt x="784" y="649"/>
                  </a:moveTo>
                  <a:cubicBezTo>
                    <a:pt x="780" y="640"/>
                    <a:pt x="770" y="636"/>
                    <a:pt x="761" y="640"/>
                  </a:cubicBezTo>
                  <a:lnTo>
                    <a:pt x="170" y="902"/>
                  </a:lnTo>
                  <a:cubicBezTo>
                    <a:pt x="147" y="912"/>
                    <a:pt x="121" y="905"/>
                    <a:pt x="106" y="885"/>
                  </a:cubicBezTo>
                  <a:lnTo>
                    <a:pt x="102" y="880"/>
                  </a:lnTo>
                  <a:cubicBezTo>
                    <a:pt x="97" y="873"/>
                    <a:pt x="86" y="871"/>
                    <a:pt x="79" y="877"/>
                  </a:cubicBezTo>
                  <a:cubicBezTo>
                    <a:pt x="71" y="882"/>
                    <a:pt x="69" y="893"/>
                    <a:pt x="75" y="900"/>
                  </a:cubicBezTo>
                  <a:lnTo>
                    <a:pt x="79" y="906"/>
                  </a:lnTo>
                  <a:cubicBezTo>
                    <a:pt x="96" y="928"/>
                    <a:pt x="122" y="941"/>
                    <a:pt x="149" y="941"/>
                  </a:cubicBezTo>
                  <a:cubicBezTo>
                    <a:pt x="160" y="941"/>
                    <a:pt x="172" y="938"/>
                    <a:pt x="184" y="933"/>
                  </a:cubicBezTo>
                  <a:lnTo>
                    <a:pt x="775" y="671"/>
                  </a:lnTo>
                  <a:cubicBezTo>
                    <a:pt x="783" y="668"/>
                    <a:pt x="787" y="658"/>
                    <a:pt x="784" y="649"/>
                  </a:cubicBezTo>
                  <a:lnTo>
                    <a:pt x="784" y="64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</p:sp>
      </p:grpSp>
      <p:sp>
        <p:nvSpPr>
          <p:cNvPr id="42" name="圆角矩形 28">
            <a:extLst>
              <a:ext uri="{FF2B5EF4-FFF2-40B4-BE49-F238E27FC236}">
                <a16:creationId xmlns:a16="http://schemas.microsoft.com/office/drawing/2014/main" xmlns="" id="{54959792-9085-F14B-B9CE-E0D8842FFE1B}"/>
              </a:ext>
            </a:extLst>
          </p:cNvPr>
          <p:cNvSpPr/>
          <p:nvPr/>
        </p:nvSpPr>
        <p:spPr>
          <a:xfrm>
            <a:off x="11088551" y="6044660"/>
            <a:ext cx="2512904" cy="531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127" tIns="84573" rIns="169127" bIns="84573" rtlCol="0" anchor="ctr"/>
          <a:lstStyle/>
          <a:p>
            <a:pPr algn="ctr"/>
            <a:r>
              <a:rPr lang="zh-CN" altLang="en-US" sz="1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推动行业标准制订</a:t>
            </a:r>
          </a:p>
        </p:txBody>
      </p:sp>
      <p:sp>
        <p:nvSpPr>
          <p:cNvPr id="43" name="MH_Other_9">
            <a:extLst>
              <a:ext uri="{FF2B5EF4-FFF2-40B4-BE49-F238E27FC236}">
                <a16:creationId xmlns:a16="http://schemas.microsoft.com/office/drawing/2014/main" xmlns="" id="{F3821337-7CBF-BE4C-8FB1-2630C1138D4F}"/>
              </a:ext>
            </a:extLst>
          </p:cNvPr>
          <p:cNvSpPr>
            <a:spLocks noChangeAspect="1"/>
          </p:cNvSpPr>
          <p:nvPr/>
        </p:nvSpPr>
        <p:spPr bwMode="auto">
          <a:xfrm>
            <a:off x="10748250" y="4945581"/>
            <a:ext cx="451191" cy="415315"/>
          </a:xfrm>
          <a:custGeom>
            <a:avLst/>
            <a:gdLst>
              <a:gd name="T0" fmla="*/ 44142 w 2395538"/>
              <a:gd name="T1" fmla="*/ 131888 h 2170112"/>
              <a:gd name="T2" fmla="*/ 87620 w 2395538"/>
              <a:gd name="T3" fmla="*/ 44275 h 2170112"/>
              <a:gd name="T4" fmla="*/ 114595 w 2395538"/>
              <a:gd name="T5" fmla="*/ 69506 h 2170112"/>
              <a:gd name="T6" fmla="*/ 113669 w 2395538"/>
              <a:gd name="T7" fmla="*/ 72187 h 2170112"/>
              <a:gd name="T8" fmla="*/ 110851 w 2395538"/>
              <a:gd name="T9" fmla="*/ 73499 h 2170112"/>
              <a:gd name="T10" fmla="*/ 107861 w 2395538"/>
              <a:gd name="T11" fmla="*/ 72708 h 2170112"/>
              <a:gd name="T12" fmla="*/ 5326 w 2395538"/>
              <a:gd name="T13" fmla="*/ 73364 h 2170112"/>
              <a:gd name="T14" fmla="*/ 2200 w 2395538"/>
              <a:gd name="T15" fmla="*/ 73113 h 2170112"/>
              <a:gd name="T16" fmla="*/ 154 w 2395538"/>
              <a:gd name="T17" fmla="*/ 70894 h 2170112"/>
              <a:gd name="T18" fmla="*/ 482 w 2395538"/>
              <a:gd name="T19" fmla="*/ 68136 h 2170112"/>
              <a:gd name="T20" fmla="*/ 119609 w 2395538"/>
              <a:gd name="T21" fmla="*/ 13333 h 2170112"/>
              <a:gd name="T22" fmla="*/ 128498 w 2395538"/>
              <a:gd name="T23" fmla="*/ 14816 h 2170112"/>
              <a:gd name="T24" fmla="*/ 136173 w 2395538"/>
              <a:gd name="T25" fmla="*/ 17301 h 2170112"/>
              <a:gd name="T26" fmla="*/ 145159 w 2395538"/>
              <a:gd name="T27" fmla="*/ 21576 h 2170112"/>
              <a:gd name="T28" fmla="*/ 141996 w 2395538"/>
              <a:gd name="T29" fmla="*/ 22674 h 2170112"/>
              <a:gd name="T30" fmla="*/ 136770 w 2395538"/>
              <a:gd name="T31" fmla="*/ 25235 h 2170112"/>
              <a:gd name="T32" fmla="*/ 129983 w 2395538"/>
              <a:gd name="T33" fmla="*/ 30897 h 2170112"/>
              <a:gd name="T34" fmla="*/ 124275 w 2395538"/>
              <a:gd name="T35" fmla="*/ 37773 h 2170112"/>
              <a:gd name="T36" fmla="*/ 119146 w 2395538"/>
              <a:gd name="T37" fmla="*/ 45399 h 2170112"/>
              <a:gd name="T38" fmla="*/ 115637 w 2395538"/>
              <a:gd name="T39" fmla="*/ 48827 h 2170112"/>
              <a:gd name="T40" fmla="*/ 111336 w 2395538"/>
              <a:gd name="T41" fmla="*/ 51292 h 2170112"/>
              <a:gd name="T42" fmla="*/ 106535 w 2395538"/>
              <a:gd name="T43" fmla="*/ 52775 h 2170112"/>
              <a:gd name="T44" fmla="*/ 95332 w 2395538"/>
              <a:gd name="T45" fmla="*/ 42973 h 2170112"/>
              <a:gd name="T46" fmla="*/ 100731 w 2395538"/>
              <a:gd name="T47" fmla="*/ 35866 h 2170112"/>
              <a:gd name="T48" fmla="*/ 105532 w 2395538"/>
              <a:gd name="T49" fmla="*/ 31186 h 2170112"/>
              <a:gd name="T50" fmla="*/ 110951 w 2395538"/>
              <a:gd name="T51" fmla="*/ 27257 h 2170112"/>
              <a:gd name="T52" fmla="*/ 117025 w 2395538"/>
              <a:gd name="T53" fmla="*/ 24272 h 2170112"/>
              <a:gd name="T54" fmla="*/ 123600 w 2395538"/>
              <a:gd name="T55" fmla="*/ 22481 h 2170112"/>
              <a:gd name="T56" fmla="*/ 130484 w 2395538"/>
              <a:gd name="T57" fmla="*/ 21980 h 2170112"/>
              <a:gd name="T58" fmla="*/ 123504 w 2395538"/>
              <a:gd name="T59" fmla="*/ 21672 h 2170112"/>
              <a:gd name="T60" fmla="*/ 116523 w 2395538"/>
              <a:gd name="T61" fmla="*/ 22712 h 2170112"/>
              <a:gd name="T62" fmla="*/ 109813 w 2395538"/>
              <a:gd name="T63" fmla="*/ 25081 h 2170112"/>
              <a:gd name="T64" fmla="*/ 103546 w 2395538"/>
              <a:gd name="T65" fmla="*/ 28548 h 2170112"/>
              <a:gd name="T66" fmla="*/ 97858 w 2395538"/>
              <a:gd name="T67" fmla="*/ 32958 h 2170112"/>
              <a:gd name="T68" fmla="*/ 92748 w 2395538"/>
              <a:gd name="T69" fmla="*/ 38023 h 2170112"/>
              <a:gd name="T70" fmla="*/ 85652 w 2395538"/>
              <a:gd name="T71" fmla="*/ 35808 h 2170112"/>
              <a:gd name="T72" fmla="*/ 86924 w 2395538"/>
              <a:gd name="T73" fmla="*/ 31822 h 2170112"/>
              <a:gd name="T74" fmla="*/ 89739 w 2395538"/>
              <a:gd name="T75" fmla="*/ 27026 h 2170112"/>
              <a:gd name="T76" fmla="*/ 93673 w 2395538"/>
              <a:gd name="T77" fmla="*/ 22327 h 2170112"/>
              <a:gd name="T78" fmla="*/ 97954 w 2395538"/>
              <a:gd name="T79" fmla="*/ 18726 h 2170112"/>
              <a:gd name="T80" fmla="*/ 102486 w 2395538"/>
              <a:gd name="T81" fmla="*/ 16126 h 2170112"/>
              <a:gd name="T82" fmla="*/ 107152 w 2395538"/>
              <a:gd name="T83" fmla="*/ 14412 h 2170112"/>
              <a:gd name="T84" fmla="*/ 116080 w 2395538"/>
              <a:gd name="T85" fmla="*/ 13218 h 2170112"/>
              <a:gd name="T86" fmla="*/ 72813 w 2395538"/>
              <a:gd name="T87" fmla="*/ 1234 h 2170112"/>
              <a:gd name="T88" fmla="*/ 81206 w 2395538"/>
              <a:gd name="T89" fmla="*/ 4780 h 2170112"/>
              <a:gd name="T90" fmla="*/ 85500 w 2395538"/>
              <a:gd name="T91" fmla="*/ 7729 h 2170112"/>
              <a:gd name="T92" fmla="*/ 89233 w 2395538"/>
              <a:gd name="T93" fmla="*/ 11623 h 2170112"/>
              <a:gd name="T94" fmla="*/ 91921 w 2395538"/>
              <a:gd name="T95" fmla="*/ 16596 h 2170112"/>
              <a:gd name="T96" fmla="*/ 89600 w 2395538"/>
              <a:gd name="T97" fmla="*/ 22763 h 2170112"/>
              <a:gd name="T98" fmla="*/ 86312 w 2395538"/>
              <a:gd name="T99" fmla="*/ 23438 h 2170112"/>
              <a:gd name="T100" fmla="*/ 84165 w 2395538"/>
              <a:gd name="T101" fmla="*/ 16634 h 2170112"/>
              <a:gd name="T102" fmla="*/ 81922 w 2395538"/>
              <a:gd name="T103" fmla="*/ 12644 h 2170112"/>
              <a:gd name="T104" fmla="*/ 78982 w 2395538"/>
              <a:gd name="T105" fmla="*/ 9175 h 2170112"/>
              <a:gd name="T106" fmla="*/ 75482 w 2395538"/>
              <a:gd name="T107" fmla="*/ 6361 h 2170112"/>
              <a:gd name="T108" fmla="*/ 77822 w 2395538"/>
              <a:gd name="T109" fmla="*/ 8751 h 2170112"/>
              <a:gd name="T110" fmla="*/ 80433 w 2395538"/>
              <a:gd name="T111" fmla="*/ 12278 h 2170112"/>
              <a:gd name="T112" fmla="*/ 82464 w 2395538"/>
              <a:gd name="T113" fmla="*/ 16711 h 2170112"/>
              <a:gd name="T114" fmla="*/ 83933 w 2395538"/>
              <a:gd name="T115" fmla="*/ 25153 h 2170112"/>
              <a:gd name="T116" fmla="*/ 83237 w 2395538"/>
              <a:gd name="T117" fmla="*/ 33692 h 2170112"/>
              <a:gd name="T118" fmla="*/ 70918 w 2395538"/>
              <a:gd name="T119" fmla="*/ 22069 h 2170112"/>
              <a:gd name="T120" fmla="*/ 71633 w 2395538"/>
              <a:gd name="T121" fmla="*/ 13801 h 2170112"/>
              <a:gd name="T122" fmla="*/ 71227 w 2395538"/>
              <a:gd name="T123" fmla="*/ 8057 h 2170112"/>
              <a:gd name="T124" fmla="*/ 69545 w 2395538"/>
              <a:gd name="T125" fmla="*/ 2776 h 21701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/>
        </p:spPr>
        <p:txBody>
          <a:bodyPr lIns="169127" tIns="84573" rIns="169127" bIns="84573" anchor="ctr"/>
          <a:lstStyle/>
          <a:p>
            <a:pPr algn="dist"/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MH_Other_10">
            <a:extLst>
              <a:ext uri="{FF2B5EF4-FFF2-40B4-BE49-F238E27FC236}">
                <a16:creationId xmlns:a16="http://schemas.microsoft.com/office/drawing/2014/main" xmlns="" id="{C4564C1B-E545-EB45-A941-1235E7D321DB}"/>
              </a:ext>
            </a:extLst>
          </p:cNvPr>
          <p:cNvSpPr>
            <a:spLocks noChangeAspect="1"/>
          </p:cNvSpPr>
          <p:nvPr/>
        </p:nvSpPr>
        <p:spPr bwMode="auto">
          <a:xfrm>
            <a:off x="10817688" y="6606635"/>
            <a:ext cx="312228" cy="432617"/>
          </a:xfrm>
          <a:custGeom>
            <a:avLst/>
            <a:gdLst>
              <a:gd name="T0" fmla="*/ 77295 w 1122363"/>
              <a:gd name="T1" fmla="*/ 124082 h 1531938"/>
              <a:gd name="T2" fmla="*/ 77056 w 1122363"/>
              <a:gd name="T3" fmla="*/ 129243 h 1531938"/>
              <a:gd name="T4" fmla="*/ 71821 w 1122363"/>
              <a:gd name="T5" fmla="*/ 132393 h 1531938"/>
              <a:gd name="T6" fmla="*/ 58145 w 1122363"/>
              <a:gd name="T7" fmla="*/ 100601 h 1531938"/>
              <a:gd name="T8" fmla="*/ 56012 w 1122363"/>
              <a:gd name="T9" fmla="*/ 95944 h 1531938"/>
              <a:gd name="T10" fmla="*/ 58065 w 1122363"/>
              <a:gd name="T11" fmla="*/ 92705 h 1531938"/>
              <a:gd name="T12" fmla="*/ 60132 w 1122363"/>
              <a:gd name="T13" fmla="*/ 80976 h 1531938"/>
              <a:gd name="T14" fmla="*/ 50172 w 1122363"/>
              <a:gd name="T15" fmla="*/ 84663 h 1531938"/>
              <a:gd name="T16" fmla="*/ 44462 w 1122363"/>
              <a:gd name="T17" fmla="*/ 90207 h 1531938"/>
              <a:gd name="T18" fmla="*/ 42124 w 1122363"/>
              <a:gd name="T19" fmla="*/ 100525 h 1531938"/>
              <a:gd name="T20" fmla="*/ 45524 w 1122363"/>
              <a:gd name="T21" fmla="*/ 108669 h 1531938"/>
              <a:gd name="T22" fmla="*/ 53014 w 1122363"/>
              <a:gd name="T23" fmla="*/ 114107 h 1531938"/>
              <a:gd name="T24" fmla="*/ 60398 w 1122363"/>
              <a:gd name="T25" fmla="*/ 132330 h 1531938"/>
              <a:gd name="T26" fmla="*/ 49163 w 1122363"/>
              <a:gd name="T27" fmla="*/ 127927 h 1531938"/>
              <a:gd name="T28" fmla="*/ 52988 w 1122363"/>
              <a:gd name="T29" fmla="*/ 141349 h 1531938"/>
              <a:gd name="T30" fmla="*/ 72244 w 1122363"/>
              <a:gd name="T31" fmla="*/ 143524 h 1531938"/>
              <a:gd name="T32" fmla="*/ 82177 w 1122363"/>
              <a:gd name="T33" fmla="*/ 140447 h 1531938"/>
              <a:gd name="T34" fmla="*/ 88552 w 1122363"/>
              <a:gd name="T35" fmla="*/ 135142 h 1531938"/>
              <a:gd name="T36" fmla="*/ 91819 w 1122363"/>
              <a:gd name="T37" fmla="*/ 127211 h 1531938"/>
              <a:gd name="T38" fmla="*/ 90119 w 1122363"/>
              <a:gd name="T39" fmla="*/ 117078 h 1531938"/>
              <a:gd name="T40" fmla="*/ 81195 w 1122363"/>
              <a:gd name="T41" fmla="*/ 109014 h 1531938"/>
              <a:gd name="T42" fmla="*/ 73174 w 1122363"/>
              <a:gd name="T43" fmla="*/ 92621 h 1531938"/>
              <a:gd name="T44" fmla="*/ 88578 w 1122363"/>
              <a:gd name="T45" fmla="*/ 100446 h 1531938"/>
              <a:gd name="T46" fmla="*/ 76520 w 1122363"/>
              <a:gd name="T47" fmla="*/ 81719 h 1531938"/>
              <a:gd name="T48" fmla="*/ 72350 w 1122363"/>
              <a:gd name="T49" fmla="*/ 43706 h 1531938"/>
              <a:gd name="T50" fmla="*/ 90013 w 1122363"/>
              <a:gd name="T51" fmla="*/ 48481 h 1531938"/>
              <a:gd name="T52" fmla="*/ 104169 w 1122363"/>
              <a:gd name="T53" fmla="*/ 59490 h 1531938"/>
              <a:gd name="T54" fmla="*/ 115564 w 1122363"/>
              <a:gd name="T55" fmla="*/ 77129 h 1531938"/>
              <a:gd name="T56" fmla="*/ 124913 w 1122363"/>
              <a:gd name="T57" fmla="*/ 101746 h 1531938"/>
              <a:gd name="T58" fmla="*/ 131473 w 1122363"/>
              <a:gd name="T59" fmla="*/ 131083 h 1531938"/>
              <a:gd name="T60" fmla="*/ 127569 w 1122363"/>
              <a:gd name="T61" fmla="*/ 150262 h 1531938"/>
              <a:gd name="T62" fmla="*/ 115670 w 1122363"/>
              <a:gd name="T63" fmla="*/ 164586 h 1531938"/>
              <a:gd name="T64" fmla="*/ 97981 w 1122363"/>
              <a:gd name="T65" fmla="*/ 174029 h 1531938"/>
              <a:gd name="T66" fmla="*/ 76600 w 1122363"/>
              <a:gd name="T67" fmla="*/ 178618 h 1531938"/>
              <a:gd name="T68" fmla="*/ 53785 w 1122363"/>
              <a:gd name="T69" fmla="*/ 178353 h 1531938"/>
              <a:gd name="T70" fmla="*/ 32191 w 1122363"/>
              <a:gd name="T71" fmla="*/ 172835 h 1531938"/>
              <a:gd name="T72" fmla="*/ 14396 w 1122363"/>
              <a:gd name="T73" fmla="*/ 162278 h 1531938"/>
              <a:gd name="T74" fmla="*/ 2948 w 1122363"/>
              <a:gd name="T75" fmla="*/ 146999 h 1531938"/>
              <a:gd name="T76" fmla="*/ 345 w 1122363"/>
              <a:gd name="T77" fmla="*/ 127211 h 1531938"/>
              <a:gd name="T78" fmla="*/ 11925 w 1122363"/>
              <a:gd name="T79" fmla="*/ 90101 h 1531938"/>
              <a:gd name="T80" fmla="*/ 21726 w 1122363"/>
              <a:gd name="T81" fmla="*/ 69888 h 1531938"/>
              <a:gd name="T82" fmla="*/ 34104 w 1122363"/>
              <a:gd name="T83" fmla="*/ 54741 h 1531938"/>
              <a:gd name="T84" fmla="*/ 50305 w 1122363"/>
              <a:gd name="T85" fmla="*/ 45670 h 1531938"/>
              <a:gd name="T86" fmla="*/ 56142 w 1122363"/>
              <a:gd name="T87" fmla="*/ 186 h 1531938"/>
              <a:gd name="T88" fmla="*/ 64662 w 1122363"/>
              <a:gd name="T89" fmla="*/ 3508 h 1531938"/>
              <a:gd name="T90" fmla="*/ 73261 w 1122363"/>
              <a:gd name="T91" fmla="*/ 3030 h 1531938"/>
              <a:gd name="T92" fmla="*/ 83109 w 1122363"/>
              <a:gd name="T93" fmla="*/ 27 h 1531938"/>
              <a:gd name="T94" fmla="*/ 88895 w 1122363"/>
              <a:gd name="T95" fmla="*/ 3216 h 1531938"/>
              <a:gd name="T96" fmla="*/ 93354 w 1122363"/>
              <a:gd name="T97" fmla="*/ 14801 h 1531938"/>
              <a:gd name="T98" fmla="*/ 98715 w 1122363"/>
              <a:gd name="T99" fmla="*/ 15519 h 1531938"/>
              <a:gd name="T100" fmla="*/ 102856 w 1122363"/>
              <a:gd name="T101" fmla="*/ 15014 h 1531938"/>
              <a:gd name="T102" fmla="*/ 100096 w 1122363"/>
              <a:gd name="T103" fmla="*/ 24607 h 1531938"/>
              <a:gd name="T104" fmla="*/ 92133 w 1122363"/>
              <a:gd name="T105" fmla="*/ 32739 h 1531938"/>
              <a:gd name="T106" fmla="*/ 78729 w 1122363"/>
              <a:gd name="T107" fmla="*/ 39701 h 1531938"/>
              <a:gd name="T108" fmla="*/ 61901 w 1122363"/>
              <a:gd name="T109" fmla="*/ 38054 h 1531938"/>
              <a:gd name="T110" fmla="*/ 52213 w 1122363"/>
              <a:gd name="T111" fmla="*/ 39435 h 1531938"/>
              <a:gd name="T112" fmla="*/ 29493 w 1122363"/>
              <a:gd name="T113" fmla="*/ 20648 h 1531938"/>
              <a:gd name="T114" fmla="*/ 38623 w 1122363"/>
              <a:gd name="T115" fmla="*/ 16024 h 1531938"/>
              <a:gd name="T116" fmla="*/ 45684 w 1122363"/>
              <a:gd name="T117" fmla="*/ 14961 h 1531938"/>
              <a:gd name="T118" fmla="*/ 48869 w 1122363"/>
              <a:gd name="T119" fmla="*/ 5129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/>
        </p:spPr>
        <p:txBody>
          <a:bodyPr lIns="169127" tIns="84573" rIns="169127" bIns="84573" anchor="ctr"/>
          <a:lstStyle/>
          <a:p>
            <a:pPr algn="dist"/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MH_Other_11">
            <a:extLst>
              <a:ext uri="{FF2B5EF4-FFF2-40B4-BE49-F238E27FC236}">
                <a16:creationId xmlns:a16="http://schemas.microsoft.com/office/drawing/2014/main" xmlns="" id="{D33A82CB-C1FC-1D4E-862D-4D147EB75248}"/>
              </a:ext>
            </a:extLst>
          </p:cNvPr>
          <p:cNvSpPr>
            <a:spLocks noChangeAspect="1"/>
          </p:cNvSpPr>
          <p:nvPr/>
        </p:nvSpPr>
        <p:spPr bwMode="auto">
          <a:xfrm>
            <a:off x="10824396" y="6106521"/>
            <a:ext cx="298812" cy="303619"/>
          </a:xfrm>
          <a:custGeom>
            <a:avLst/>
            <a:gdLst>
              <a:gd name="T0" fmla="*/ 62789 w 2298700"/>
              <a:gd name="T1" fmla="*/ 92087 h 2298700"/>
              <a:gd name="T2" fmla="*/ 63932 w 2298700"/>
              <a:gd name="T3" fmla="*/ 129648 h 2298700"/>
              <a:gd name="T4" fmla="*/ 61872 w 2298700"/>
              <a:gd name="T5" fmla="*/ 132730 h 2298700"/>
              <a:gd name="T6" fmla="*/ 33582 w 2298700"/>
              <a:gd name="T7" fmla="*/ 132923 h 2298700"/>
              <a:gd name="T8" fmla="*/ 31216 w 2298700"/>
              <a:gd name="T9" fmla="*/ 130035 h 2298700"/>
              <a:gd name="T10" fmla="*/ 32037 w 2298700"/>
              <a:gd name="T11" fmla="*/ 92378 h 2298700"/>
              <a:gd name="T12" fmla="*/ 83069 w 2298700"/>
              <a:gd name="T13" fmla="*/ 64189 h 2298700"/>
              <a:gd name="T14" fmla="*/ 110992 w 2298700"/>
              <a:gd name="T15" fmla="*/ 65641 h 2298700"/>
              <a:gd name="T16" fmla="*/ 111812 w 2298700"/>
              <a:gd name="T17" fmla="*/ 130036 h 2298700"/>
              <a:gd name="T18" fmla="*/ 109480 w 2298700"/>
              <a:gd name="T19" fmla="*/ 132923 h 2298700"/>
              <a:gd name="T20" fmla="*/ 81171 w 2298700"/>
              <a:gd name="T21" fmla="*/ 132730 h 2298700"/>
              <a:gd name="T22" fmla="*/ 79113 w 2298700"/>
              <a:gd name="T23" fmla="*/ 129649 h 2298700"/>
              <a:gd name="T24" fmla="*/ 80255 w 2298700"/>
              <a:gd name="T25" fmla="*/ 65335 h 2298700"/>
              <a:gd name="T26" fmla="*/ 155764 w 2298700"/>
              <a:gd name="T27" fmla="*/ 32038 h 2298700"/>
              <a:gd name="T28" fmla="*/ 159064 w 2298700"/>
              <a:gd name="T29" fmla="*/ 33796 h 2298700"/>
              <a:gd name="T30" fmla="*/ 159579 w 2298700"/>
              <a:gd name="T31" fmla="*/ 130424 h 2298700"/>
              <a:gd name="T32" fmla="*/ 156955 w 2298700"/>
              <a:gd name="T33" fmla="*/ 133036 h 2298700"/>
              <a:gd name="T34" fmla="*/ 128667 w 2298700"/>
              <a:gd name="T35" fmla="*/ 132553 h 2298700"/>
              <a:gd name="T36" fmla="*/ 126912 w 2298700"/>
              <a:gd name="T37" fmla="*/ 129231 h 2298700"/>
              <a:gd name="T38" fmla="*/ 128361 w 2298700"/>
              <a:gd name="T39" fmla="*/ 32941 h 2298700"/>
              <a:gd name="T40" fmla="*/ 104097 w 2298700"/>
              <a:gd name="T41" fmla="*/ 2707 h 2298700"/>
              <a:gd name="T42" fmla="*/ 106158 w 2298700"/>
              <a:gd name="T43" fmla="*/ 3433 h 2298700"/>
              <a:gd name="T44" fmla="*/ 107446 w 2298700"/>
              <a:gd name="T45" fmla="*/ 5160 h 2298700"/>
              <a:gd name="T46" fmla="*/ 109443 w 2298700"/>
              <a:gd name="T47" fmla="*/ 36185 h 2298700"/>
              <a:gd name="T48" fmla="*/ 106866 w 2298700"/>
              <a:gd name="T49" fmla="*/ 38605 h 2298700"/>
              <a:gd name="T50" fmla="*/ 103694 w 2298700"/>
              <a:gd name="T51" fmla="*/ 38072 h 2298700"/>
              <a:gd name="T52" fmla="*/ 102164 w 2298700"/>
              <a:gd name="T53" fmla="*/ 35798 h 2298700"/>
              <a:gd name="T54" fmla="*/ 95852 w 2298700"/>
              <a:gd name="T55" fmla="*/ 25391 h 2298700"/>
              <a:gd name="T56" fmla="*/ 86302 w 2298700"/>
              <a:gd name="T57" fmla="*/ 36072 h 2298700"/>
              <a:gd name="T58" fmla="*/ 71777 w 2298700"/>
              <a:gd name="T59" fmla="*/ 47591 h 2298700"/>
              <a:gd name="T60" fmla="*/ 59281 w 2298700"/>
              <a:gd name="T61" fmla="*/ 54254 h 2298700"/>
              <a:gd name="T62" fmla="*/ 48508 w 2298700"/>
              <a:gd name="T63" fmla="*/ 58126 h 2298700"/>
              <a:gd name="T64" fmla="*/ 37203 w 2298700"/>
              <a:gd name="T65" fmla="*/ 60611 h 2298700"/>
              <a:gd name="T66" fmla="*/ 28716 w 2298700"/>
              <a:gd name="T67" fmla="*/ 61288 h 2298700"/>
              <a:gd name="T68" fmla="*/ 26591 w 2298700"/>
              <a:gd name="T69" fmla="*/ 59611 h 2298700"/>
              <a:gd name="T70" fmla="*/ 26237 w 2298700"/>
              <a:gd name="T71" fmla="*/ 56497 h 2298700"/>
              <a:gd name="T72" fmla="*/ 28797 w 2298700"/>
              <a:gd name="T73" fmla="*/ 54012 h 2298700"/>
              <a:gd name="T74" fmla="*/ 38072 w 2298700"/>
              <a:gd name="T75" fmla="*/ 52770 h 2298700"/>
              <a:gd name="T76" fmla="*/ 48314 w 2298700"/>
              <a:gd name="T77" fmla="*/ 50237 h 2298700"/>
              <a:gd name="T78" fmla="*/ 58025 w 2298700"/>
              <a:gd name="T79" fmla="*/ 46494 h 2298700"/>
              <a:gd name="T80" fmla="*/ 70328 w 2298700"/>
              <a:gd name="T81" fmla="*/ 39427 h 2298700"/>
              <a:gd name="T82" fmla="*/ 83275 w 2298700"/>
              <a:gd name="T83" fmla="*/ 28344 h 2298700"/>
              <a:gd name="T84" fmla="*/ 91150 w 2298700"/>
              <a:gd name="T85" fmla="*/ 18986 h 2298700"/>
              <a:gd name="T86" fmla="*/ 77252 w 2298700"/>
              <a:gd name="T87" fmla="*/ 20180 h 2298700"/>
              <a:gd name="T88" fmla="*/ 74193 w 2298700"/>
              <a:gd name="T89" fmla="*/ 18405 h 2298700"/>
              <a:gd name="T90" fmla="*/ 73951 w 2298700"/>
              <a:gd name="T91" fmla="*/ 14808 h 2298700"/>
              <a:gd name="T92" fmla="*/ 102776 w 2298700"/>
              <a:gd name="T93" fmla="*/ 2869 h 2298700"/>
              <a:gd name="T94" fmla="*/ 9123 w 2298700"/>
              <a:gd name="T95" fmla="*/ 242 h 2298700"/>
              <a:gd name="T96" fmla="*/ 12202 w 2298700"/>
              <a:gd name="T97" fmla="*/ 1918 h 2298700"/>
              <a:gd name="T98" fmla="*/ 14152 w 2298700"/>
              <a:gd name="T99" fmla="*/ 4803 h 2298700"/>
              <a:gd name="T100" fmla="*/ 156419 w 2298700"/>
              <a:gd name="T101" fmla="*/ 148746 h 2298700"/>
              <a:gd name="T102" fmla="*/ 159836 w 2298700"/>
              <a:gd name="T103" fmla="*/ 149794 h 2298700"/>
              <a:gd name="T104" fmla="*/ 162286 w 2298700"/>
              <a:gd name="T105" fmla="*/ 152244 h 2298700"/>
              <a:gd name="T106" fmla="*/ 163334 w 2298700"/>
              <a:gd name="T107" fmla="*/ 155678 h 2298700"/>
              <a:gd name="T108" fmla="*/ 162641 w 2298700"/>
              <a:gd name="T109" fmla="*/ 159208 h 2298700"/>
              <a:gd name="T110" fmla="*/ 160417 w 2298700"/>
              <a:gd name="T111" fmla="*/ 161884 h 2298700"/>
              <a:gd name="T112" fmla="*/ 157161 w 2298700"/>
              <a:gd name="T113" fmla="*/ 163270 h 2298700"/>
              <a:gd name="T114" fmla="*/ 5126 w 2298700"/>
              <a:gd name="T115" fmla="*/ 163028 h 2298700"/>
              <a:gd name="T116" fmla="*/ 2112 w 2298700"/>
              <a:gd name="T117" fmla="*/ 161206 h 2298700"/>
              <a:gd name="T118" fmla="*/ 322 w 2298700"/>
              <a:gd name="T119" fmla="*/ 158224 h 2298700"/>
              <a:gd name="T120" fmla="*/ 65 w 2298700"/>
              <a:gd name="T121" fmla="*/ 6206 h 2298700"/>
              <a:gd name="T122" fmla="*/ 1435 w 2298700"/>
              <a:gd name="T123" fmla="*/ 2950 h 2298700"/>
              <a:gd name="T124" fmla="*/ 4110 w 2298700"/>
              <a:gd name="T125" fmla="*/ 741 h 22987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/>
        </p:spPr>
        <p:txBody>
          <a:bodyPr lIns="169127" tIns="84573" rIns="169127" bIns="84573" anchor="ctr"/>
          <a:lstStyle/>
          <a:p>
            <a:pPr algn="dist"/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MH_Other_12">
            <a:extLst>
              <a:ext uri="{FF2B5EF4-FFF2-40B4-BE49-F238E27FC236}">
                <a16:creationId xmlns:a16="http://schemas.microsoft.com/office/drawing/2014/main" xmlns="" id="{C7C48BB0-C847-2542-A9D2-C3D4623A6C73}"/>
              </a:ext>
            </a:extLst>
          </p:cNvPr>
          <p:cNvSpPr>
            <a:spLocks noChangeAspect="1"/>
          </p:cNvSpPr>
          <p:nvPr/>
        </p:nvSpPr>
        <p:spPr bwMode="auto">
          <a:xfrm>
            <a:off x="10802205" y="5557434"/>
            <a:ext cx="343194" cy="352651"/>
          </a:xfrm>
          <a:custGeom>
            <a:avLst/>
            <a:gdLst>
              <a:gd name="T0" fmla="*/ 15159269 w 5438"/>
              <a:gd name="T1" fmla="*/ 0 h 5494"/>
              <a:gd name="T2" fmla="*/ 0 w 5438"/>
              <a:gd name="T3" fmla="*/ 7606469 h 5494"/>
              <a:gd name="T4" fmla="*/ 13247772 w 5438"/>
              <a:gd name="T5" fmla="*/ 25948893 h 5494"/>
              <a:gd name="T6" fmla="*/ 16214490 w 5438"/>
              <a:gd name="T7" fmla="*/ 25948893 h 5494"/>
              <a:gd name="T8" fmla="*/ 26290463 w 5438"/>
              <a:gd name="T9" fmla="*/ 31730773 h 5494"/>
              <a:gd name="T10" fmla="*/ 30782822 w 5438"/>
              <a:gd name="T11" fmla="*/ 7606469 h 5494"/>
              <a:gd name="T12" fmla="*/ 17034580 w 5438"/>
              <a:gd name="T13" fmla="*/ 2742946 h 5494"/>
              <a:gd name="T14" fmla="*/ 3539562 w 5438"/>
              <a:gd name="T15" fmla="*/ 7606469 h 5494"/>
              <a:gd name="T16" fmla="*/ 9714189 w 5438"/>
              <a:gd name="T17" fmla="*/ 19822678 h 5494"/>
              <a:gd name="T18" fmla="*/ 14592405 w 5438"/>
              <a:gd name="T19" fmla="*/ 14675137 h 5494"/>
              <a:gd name="T20" fmla="*/ 14502017 w 5438"/>
              <a:gd name="T21" fmla="*/ 13944104 h 5494"/>
              <a:gd name="T22" fmla="*/ 14309050 w 5438"/>
              <a:gd name="T23" fmla="*/ 13243308 h 5494"/>
              <a:gd name="T24" fmla="*/ 14013582 w 5438"/>
              <a:gd name="T25" fmla="*/ 12596844 h 5494"/>
              <a:gd name="T26" fmla="*/ 13627648 w 5438"/>
              <a:gd name="T27" fmla="*/ 11998726 h 5494"/>
              <a:gd name="T28" fmla="*/ 13169342 w 5438"/>
              <a:gd name="T29" fmla="*/ 11467066 h 5494"/>
              <a:gd name="T30" fmla="*/ 12638742 w 5438"/>
              <a:gd name="T31" fmla="*/ 11007927 h 5494"/>
              <a:gd name="T32" fmla="*/ 12041749 w 5438"/>
              <a:gd name="T33" fmla="*/ 10627292 h 5494"/>
              <a:gd name="T34" fmla="*/ 11396533 w 5438"/>
              <a:gd name="T35" fmla="*/ 10331226 h 5494"/>
              <a:gd name="T36" fmla="*/ 10697116 w 5438"/>
              <a:gd name="T37" fmla="*/ 10131854 h 5494"/>
              <a:gd name="T38" fmla="*/ 9967492 w 5438"/>
              <a:gd name="T39" fmla="*/ 10041223 h 5494"/>
              <a:gd name="T40" fmla="*/ 9213717 w 5438"/>
              <a:gd name="T41" fmla="*/ 10059333 h 5494"/>
              <a:gd name="T42" fmla="*/ 8490150 w 5438"/>
              <a:gd name="T43" fmla="*/ 10186263 h 5494"/>
              <a:gd name="T44" fmla="*/ 7808748 w 5438"/>
              <a:gd name="T45" fmla="*/ 10415794 h 5494"/>
              <a:gd name="T46" fmla="*/ 7181626 w 5438"/>
              <a:gd name="T47" fmla="*/ 10742097 h 5494"/>
              <a:gd name="T48" fmla="*/ 6608782 w 5438"/>
              <a:gd name="T49" fmla="*/ 11152889 h 5494"/>
              <a:gd name="T50" fmla="*/ 6096275 w 5438"/>
              <a:gd name="T51" fmla="*/ 11636203 h 5494"/>
              <a:gd name="T52" fmla="*/ 5662119 w 5438"/>
              <a:gd name="T53" fmla="*/ 12192036 h 5494"/>
              <a:gd name="T54" fmla="*/ 5312372 w 5438"/>
              <a:gd name="T55" fmla="*/ 12808342 h 5494"/>
              <a:gd name="T56" fmla="*/ 5047033 w 5438"/>
              <a:gd name="T57" fmla="*/ 13472917 h 5494"/>
              <a:gd name="T58" fmla="*/ 4878216 w 5438"/>
              <a:gd name="T59" fmla="*/ 14179776 h 5494"/>
              <a:gd name="T60" fmla="*/ 4823937 w 5438"/>
              <a:gd name="T61" fmla="*/ 14928919 h 5494"/>
              <a:gd name="T62" fmla="*/ 4878216 w 5438"/>
              <a:gd name="T63" fmla="*/ 15678062 h 5494"/>
              <a:gd name="T64" fmla="*/ 5047033 w 5438"/>
              <a:gd name="T65" fmla="*/ 16384999 h 5494"/>
              <a:gd name="T66" fmla="*/ 5312372 w 5438"/>
              <a:gd name="T67" fmla="*/ 17049574 h 5494"/>
              <a:gd name="T68" fmla="*/ 5662119 w 5438"/>
              <a:gd name="T69" fmla="*/ 17665802 h 5494"/>
              <a:gd name="T70" fmla="*/ 6096275 w 5438"/>
              <a:gd name="T71" fmla="*/ 18221635 h 5494"/>
              <a:gd name="T72" fmla="*/ 6608782 w 5438"/>
              <a:gd name="T73" fmla="*/ 18711011 h 5494"/>
              <a:gd name="T74" fmla="*/ 7181626 w 5438"/>
              <a:gd name="T75" fmla="*/ 19115819 h 5494"/>
              <a:gd name="T76" fmla="*/ 7808748 w 5438"/>
              <a:gd name="T77" fmla="*/ 19442044 h 5494"/>
              <a:gd name="T78" fmla="*/ 8490150 w 5438"/>
              <a:gd name="T79" fmla="*/ 19671652 h 5494"/>
              <a:gd name="T80" fmla="*/ 9213717 w 5438"/>
              <a:gd name="T81" fmla="*/ 19798505 h 5494"/>
              <a:gd name="T82" fmla="*/ 11083049 w 5438"/>
              <a:gd name="T83" fmla="*/ 21163876 h 5494"/>
              <a:gd name="T84" fmla="*/ 11583520 w 5438"/>
              <a:gd name="T85" fmla="*/ 21139780 h 5494"/>
              <a:gd name="T86" fmla="*/ 12307088 w 5438"/>
              <a:gd name="T87" fmla="*/ 21006787 h 5494"/>
              <a:gd name="T88" fmla="*/ 12988489 w 5438"/>
              <a:gd name="T89" fmla="*/ 20777256 h 5494"/>
              <a:gd name="T90" fmla="*/ 13621591 w 5438"/>
              <a:gd name="T91" fmla="*/ 20451032 h 5494"/>
              <a:gd name="T92" fmla="*/ 14200492 w 5438"/>
              <a:gd name="T93" fmla="*/ 20040161 h 5494"/>
              <a:gd name="T94" fmla="*/ 14707020 w 5438"/>
              <a:gd name="T95" fmla="*/ 19556848 h 5494"/>
              <a:gd name="T96" fmla="*/ 15141176 w 5438"/>
              <a:gd name="T97" fmla="*/ 19007000 h 5494"/>
              <a:gd name="T98" fmla="*/ 15496902 w 5438"/>
              <a:gd name="T99" fmla="*/ 18384786 h 5494"/>
              <a:gd name="T100" fmla="*/ 15750205 w 5438"/>
              <a:gd name="T101" fmla="*/ 17720134 h 5494"/>
              <a:gd name="T102" fmla="*/ 15919022 w 5438"/>
              <a:gd name="T103" fmla="*/ 17013275 h 5494"/>
              <a:gd name="T104" fmla="*/ 15973301 w 5438"/>
              <a:gd name="T105" fmla="*/ 16264132 h 5494"/>
              <a:gd name="T106" fmla="*/ 26037237 w 5438"/>
              <a:gd name="T107" fmla="*/ 11110605 h 5494"/>
              <a:gd name="T108" fmla="*/ 26037237 w 5438"/>
              <a:gd name="T109" fmla="*/ 12989526 h 5494"/>
              <a:gd name="T110" fmla="*/ 19784182 w 5438"/>
              <a:gd name="T111" fmla="*/ 14566395 h 5494"/>
              <a:gd name="T112" fmla="*/ 26037237 w 5438"/>
              <a:gd name="T113" fmla="*/ 14566395 h 5494"/>
              <a:gd name="T114" fmla="*/ 19784182 w 5438"/>
              <a:gd name="T115" fmla="*/ 19907246 h 54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/>
        </p:spPr>
        <p:txBody>
          <a:bodyPr lIns="169127" tIns="84573" rIns="169127" bIns="84573" anchor="ctr"/>
          <a:lstStyle/>
          <a:p>
            <a:pPr algn="dist"/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MH_SubTitle_1">
            <a:extLst>
              <a:ext uri="{FF2B5EF4-FFF2-40B4-BE49-F238E27FC236}">
                <a16:creationId xmlns:a16="http://schemas.microsoft.com/office/drawing/2014/main" xmlns="" id="{2791EF06-5E90-9245-8DC5-91F76E08BD4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088551" y="5029128"/>
            <a:ext cx="2512904" cy="4084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127" tIns="84573" rIns="169127" bIns="84573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200">
                <a:solidFill>
                  <a:srgbClr val="C8A26E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900" dirty="0">
                <a:solidFill>
                  <a:schemeClr val="tx1"/>
                </a:solidFill>
                <a:cs typeface="+mn-ea"/>
                <a:sym typeface="+mn-lt"/>
              </a:rPr>
              <a:t>孵化行业应用产品</a:t>
            </a:r>
            <a:endParaRPr lang="da-DK" altLang="en-US" sz="1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" name="圆角矩形 27">
            <a:extLst>
              <a:ext uri="{FF2B5EF4-FFF2-40B4-BE49-F238E27FC236}">
                <a16:creationId xmlns:a16="http://schemas.microsoft.com/office/drawing/2014/main" xmlns="" id="{CA2EDEE2-6C41-1E4C-848D-6C180998226C}"/>
              </a:ext>
            </a:extLst>
          </p:cNvPr>
          <p:cNvSpPr/>
          <p:nvPr/>
        </p:nvSpPr>
        <p:spPr>
          <a:xfrm>
            <a:off x="11088551" y="5445681"/>
            <a:ext cx="2512904" cy="5908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127" tIns="84573" rIns="169127" bIns="84573" rtlCol="0" anchor="ctr"/>
          <a:lstStyle/>
          <a:p>
            <a:pPr algn="ctr"/>
            <a:r>
              <a:rPr lang="zh-CN" altLang="en-US" sz="1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研究商业创新模式</a:t>
            </a:r>
          </a:p>
        </p:txBody>
      </p:sp>
      <p:sp>
        <p:nvSpPr>
          <p:cNvPr id="49" name="圆角矩形 27">
            <a:extLst>
              <a:ext uri="{FF2B5EF4-FFF2-40B4-BE49-F238E27FC236}">
                <a16:creationId xmlns:a16="http://schemas.microsoft.com/office/drawing/2014/main" xmlns="" id="{3738F33C-C313-F544-A3CD-ACC6FE852119}"/>
              </a:ext>
            </a:extLst>
          </p:cNvPr>
          <p:cNvSpPr/>
          <p:nvPr/>
        </p:nvSpPr>
        <p:spPr>
          <a:xfrm>
            <a:off x="11088551" y="7123618"/>
            <a:ext cx="2512904" cy="6086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127" tIns="84573" rIns="169127" bIns="84573" rtlCol="0" anchor="ctr"/>
          <a:lstStyle/>
          <a:p>
            <a:pPr algn="ctr"/>
            <a:r>
              <a:rPr lang="zh-CN" altLang="en-US" sz="1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联合产品市场推广</a:t>
            </a:r>
          </a:p>
        </p:txBody>
      </p:sp>
      <p:sp>
        <p:nvSpPr>
          <p:cNvPr id="50" name="文本框 6">
            <a:extLst>
              <a:ext uri="{FF2B5EF4-FFF2-40B4-BE49-F238E27FC236}">
                <a16:creationId xmlns:a16="http://schemas.microsoft.com/office/drawing/2014/main" xmlns="" id="{77263E0F-3C0E-5542-8B83-3927B1633CC5}"/>
              </a:ext>
            </a:extLst>
          </p:cNvPr>
          <p:cNvSpPr txBox="1"/>
          <p:nvPr/>
        </p:nvSpPr>
        <p:spPr>
          <a:xfrm>
            <a:off x="10527252" y="4304062"/>
            <a:ext cx="3409943" cy="541328"/>
          </a:xfrm>
          <a:prstGeom prst="rect">
            <a:avLst/>
          </a:prstGeom>
          <a:noFill/>
        </p:spPr>
        <p:txBody>
          <a:bodyPr wrap="square" lIns="169127" tIns="84573" rIns="169127" bIns="84573" rtlCol="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联盟任务</a:t>
            </a:r>
          </a:p>
        </p:txBody>
      </p:sp>
      <p:sp>
        <p:nvSpPr>
          <p:cNvPr id="51" name="圆角矩形 28">
            <a:extLst>
              <a:ext uri="{FF2B5EF4-FFF2-40B4-BE49-F238E27FC236}">
                <a16:creationId xmlns:a16="http://schemas.microsoft.com/office/drawing/2014/main" xmlns="" id="{1800BFCC-B1FD-9748-BDAA-F4BE0D7A80F8}"/>
              </a:ext>
            </a:extLst>
          </p:cNvPr>
          <p:cNvSpPr/>
          <p:nvPr/>
        </p:nvSpPr>
        <p:spPr>
          <a:xfrm>
            <a:off x="11088551" y="6584141"/>
            <a:ext cx="2512904" cy="531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127" tIns="84573" rIns="169127" bIns="84573" rtlCol="0" anchor="ctr"/>
          <a:lstStyle/>
          <a:p>
            <a:pPr algn="ctr"/>
            <a:r>
              <a:rPr lang="zh-CN" altLang="en-US" sz="1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搭建资本合作平台</a:t>
            </a:r>
          </a:p>
        </p:txBody>
      </p:sp>
      <p:sp>
        <p:nvSpPr>
          <p:cNvPr id="52" name="MH_Other_13">
            <a:extLst>
              <a:ext uri="{FF2B5EF4-FFF2-40B4-BE49-F238E27FC236}">
                <a16:creationId xmlns:a16="http://schemas.microsoft.com/office/drawing/2014/main" xmlns="" id="{140156C8-7207-BB48-B8B4-19AB1713E003}"/>
              </a:ext>
            </a:extLst>
          </p:cNvPr>
          <p:cNvSpPr>
            <a:spLocks noChangeAspect="1"/>
          </p:cNvSpPr>
          <p:nvPr/>
        </p:nvSpPr>
        <p:spPr bwMode="auto">
          <a:xfrm>
            <a:off x="10787887" y="7230714"/>
            <a:ext cx="371826" cy="377561"/>
          </a:xfrm>
          <a:custGeom>
            <a:avLst/>
            <a:gdLst>
              <a:gd name="connsiteX0" fmla="*/ 126603 w 597458"/>
              <a:gd name="connsiteY0" fmla="*/ 408104 h 606722"/>
              <a:gd name="connsiteX1" fmla="*/ 136198 w 597458"/>
              <a:gd name="connsiteY1" fmla="*/ 412399 h 606722"/>
              <a:gd name="connsiteX2" fmla="*/ 165892 w 597458"/>
              <a:gd name="connsiteY2" fmla="*/ 445928 h 606722"/>
              <a:gd name="connsiteX3" fmla="*/ 198480 w 597458"/>
              <a:gd name="connsiteY3" fmla="*/ 474586 h 606722"/>
              <a:gd name="connsiteX4" fmla="*/ 202533 w 597458"/>
              <a:gd name="connsiteY4" fmla="*/ 486313 h 606722"/>
              <a:gd name="connsiteX5" fmla="*/ 133386 w 597458"/>
              <a:gd name="connsiteY5" fmla="*/ 584754 h 606722"/>
              <a:gd name="connsiteX6" fmla="*/ 121972 w 597458"/>
              <a:gd name="connsiteY6" fmla="*/ 582690 h 606722"/>
              <a:gd name="connsiteX7" fmla="*/ 117009 w 597458"/>
              <a:gd name="connsiteY7" fmla="*/ 572201 h 606722"/>
              <a:gd name="connsiteX8" fmla="*/ 117092 w 597458"/>
              <a:gd name="connsiteY8" fmla="*/ 560144 h 606722"/>
              <a:gd name="connsiteX9" fmla="*/ 45380 w 597458"/>
              <a:gd name="connsiteY9" fmla="*/ 593261 h 606722"/>
              <a:gd name="connsiteX10" fmla="*/ 18912 w 597458"/>
              <a:gd name="connsiteY10" fmla="*/ 604988 h 606722"/>
              <a:gd name="connsiteX11" fmla="*/ 12626 w 597458"/>
              <a:gd name="connsiteY11" fmla="*/ 606722 h 606722"/>
              <a:gd name="connsiteX12" fmla="*/ 5017 w 597458"/>
              <a:gd name="connsiteY12" fmla="*/ 604162 h 606722"/>
              <a:gd name="connsiteX13" fmla="*/ 385 w 597458"/>
              <a:gd name="connsiteY13" fmla="*/ 591031 h 606722"/>
              <a:gd name="connsiteX14" fmla="*/ 55637 w 597458"/>
              <a:gd name="connsiteY14" fmla="*/ 484331 h 606722"/>
              <a:gd name="connsiteX15" fmla="*/ 49516 w 597458"/>
              <a:gd name="connsiteY15" fmla="*/ 481110 h 606722"/>
              <a:gd name="connsiteX16" fmla="*/ 36944 w 597458"/>
              <a:gd name="connsiteY16" fmla="*/ 475989 h 606722"/>
              <a:gd name="connsiteX17" fmla="*/ 36117 w 597458"/>
              <a:gd name="connsiteY17" fmla="*/ 462528 h 606722"/>
              <a:gd name="connsiteX18" fmla="*/ 126603 w 597458"/>
              <a:gd name="connsiteY18" fmla="*/ 408104 h 606722"/>
              <a:gd name="connsiteX19" fmla="*/ 264017 w 597458"/>
              <a:gd name="connsiteY19" fmla="*/ 287074 h 606722"/>
              <a:gd name="connsiteX20" fmla="*/ 231671 w 597458"/>
              <a:gd name="connsiteY20" fmla="*/ 300457 h 606722"/>
              <a:gd name="connsiteX21" fmla="*/ 231671 w 597458"/>
              <a:gd name="connsiteY21" fmla="*/ 365059 h 606722"/>
              <a:gd name="connsiteX22" fmla="*/ 264017 w 597458"/>
              <a:gd name="connsiteY22" fmla="*/ 378442 h 606722"/>
              <a:gd name="connsiteX23" fmla="*/ 296363 w 597458"/>
              <a:gd name="connsiteY23" fmla="*/ 365059 h 606722"/>
              <a:gd name="connsiteX24" fmla="*/ 296363 w 597458"/>
              <a:gd name="connsiteY24" fmla="*/ 300457 h 606722"/>
              <a:gd name="connsiteX25" fmla="*/ 264017 w 597458"/>
              <a:gd name="connsiteY25" fmla="*/ 287074 h 606722"/>
              <a:gd name="connsiteX26" fmla="*/ 338222 w 597458"/>
              <a:gd name="connsiteY26" fmla="*/ 212972 h 606722"/>
              <a:gd name="connsiteX27" fmla="*/ 305876 w 597458"/>
              <a:gd name="connsiteY27" fmla="*/ 226355 h 606722"/>
              <a:gd name="connsiteX28" fmla="*/ 305876 w 597458"/>
              <a:gd name="connsiteY28" fmla="*/ 290957 h 606722"/>
              <a:gd name="connsiteX29" fmla="*/ 338222 w 597458"/>
              <a:gd name="connsiteY29" fmla="*/ 304340 h 606722"/>
              <a:gd name="connsiteX30" fmla="*/ 370567 w 597458"/>
              <a:gd name="connsiteY30" fmla="*/ 290957 h 606722"/>
              <a:gd name="connsiteX31" fmla="*/ 370567 w 597458"/>
              <a:gd name="connsiteY31" fmla="*/ 226355 h 606722"/>
              <a:gd name="connsiteX32" fmla="*/ 338222 w 597458"/>
              <a:gd name="connsiteY32" fmla="*/ 212972 h 606722"/>
              <a:gd name="connsiteX33" fmla="*/ 484067 w 597458"/>
              <a:gd name="connsiteY33" fmla="*/ 27427 h 606722"/>
              <a:gd name="connsiteX34" fmla="*/ 360806 w 597458"/>
              <a:gd name="connsiteY34" fmla="*/ 77654 h 606722"/>
              <a:gd name="connsiteX35" fmla="*/ 321594 w 597458"/>
              <a:gd name="connsiteY35" fmla="*/ 128873 h 606722"/>
              <a:gd name="connsiteX36" fmla="*/ 327219 w 597458"/>
              <a:gd name="connsiteY36" fmla="*/ 150765 h 606722"/>
              <a:gd name="connsiteX37" fmla="*/ 403409 w 597458"/>
              <a:gd name="connsiteY37" fmla="*/ 197028 h 606722"/>
              <a:gd name="connsiteX38" fmla="*/ 429716 w 597458"/>
              <a:gd name="connsiteY38" fmla="*/ 191410 h 606722"/>
              <a:gd name="connsiteX39" fmla="*/ 430957 w 597458"/>
              <a:gd name="connsiteY39" fmla="*/ 190832 h 606722"/>
              <a:gd name="connsiteX40" fmla="*/ 555459 w 597458"/>
              <a:gd name="connsiteY40" fmla="*/ 67659 h 606722"/>
              <a:gd name="connsiteX41" fmla="*/ 547600 w 597458"/>
              <a:gd name="connsiteY41" fmla="*/ 49567 h 606722"/>
              <a:gd name="connsiteX42" fmla="*/ 484067 w 597458"/>
              <a:gd name="connsiteY42" fmla="*/ 27427 h 606722"/>
              <a:gd name="connsiteX43" fmla="*/ 483736 w 597458"/>
              <a:gd name="connsiteY43" fmla="*/ 0 h 606722"/>
              <a:gd name="connsiteX44" fmla="*/ 563649 w 597458"/>
              <a:gd name="connsiteY44" fmla="*/ 30814 h 606722"/>
              <a:gd name="connsiteX45" fmla="*/ 566296 w 597458"/>
              <a:gd name="connsiteY45" fmla="*/ 34036 h 606722"/>
              <a:gd name="connsiteX46" fmla="*/ 595415 w 597458"/>
              <a:gd name="connsiteY46" fmla="*/ 90542 h 606722"/>
              <a:gd name="connsiteX47" fmla="*/ 536184 w 597458"/>
              <a:gd name="connsiteY47" fmla="*/ 255847 h 606722"/>
              <a:gd name="connsiteX48" fmla="*/ 482164 w 597458"/>
              <a:gd name="connsiteY48" fmla="*/ 321275 h 606722"/>
              <a:gd name="connsiteX49" fmla="*/ 480758 w 597458"/>
              <a:gd name="connsiteY49" fmla="*/ 403804 h 606722"/>
              <a:gd name="connsiteX50" fmla="*/ 361550 w 597458"/>
              <a:gd name="connsiteY50" fmla="*/ 509299 h 606722"/>
              <a:gd name="connsiteX51" fmla="*/ 353361 w 597458"/>
              <a:gd name="connsiteY51" fmla="*/ 505912 h 606722"/>
              <a:gd name="connsiteX52" fmla="*/ 351789 w 597458"/>
              <a:gd name="connsiteY52" fmla="*/ 501203 h 606722"/>
              <a:gd name="connsiteX53" fmla="*/ 354022 w 597458"/>
              <a:gd name="connsiteY53" fmla="*/ 496659 h 606722"/>
              <a:gd name="connsiteX54" fmla="*/ 387774 w 597458"/>
              <a:gd name="connsiteY54" fmla="*/ 426687 h 606722"/>
              <a:gd name="connsiteX55" fmla="*/ 307117 w 597458"/>
              <a:gd name="connsiteY55" fmla="*/ 509216 h 606722"/>
              <a:gd name="connsiteX56" fmla="*/ 304635 w 597458"/>
              <a:gd name="connsiteY56" fmla="*/ 510703 h 606722"/>
              <a:gd name="connsiteX57" fmla="*/ 297686 w 597458"/>
              <a:gd name="connsiteY57" fmla="*/ 511529 h 606722"/>
              <a:gd name="connsiteX58" fmla="*/ 169958 w 597458"/>
              <a:gd name="connsiteY58" fmla="*/ 429744 h 606722"/>
              <a:gd name="connsiteX59" fmla="*/ 166732 w 597458"/>
              <a:gd name="connsiteY59" fmla="*/ 426522 h 606722"/>
              <a:gd name="connsiteX60" fmla="*/ 85744 w 597458"/>
              <a:gd name="connsiteY60" fmla="*/ 292031 h 606722"/>
              <a:gd name="connsiteX61" fmla="*/ 87233 w 597458"/>
              <a:gd name="connsiteY61" fmla="*/ 289552 h 606722"/>
              <a:gd name="connsiteX62" fmla="*/ 172192 w 597458"/>
              <a:gd name="connsiteY62" fmla="*/ 206858 h 606722"/>
              <a:gd name="connsiteX63" fmla="*/ 157715 w 597458"/>
              <a:gd name="connsiteY63" fmla="*/ 204215 h 606722"/>
              <a:gd name="connsiteX64" fmla="*/ 96002 w 597458"/>
              <a:gd name="connsiteY64" fmla="*/ 238912 h 606722"/>
              <a:gd name="connsiteX65" fmla="*/ 91535 w 597458"/>
              <a:gd name="connsiteY65" fmla="*/ 241142 h 606722"/>
              <a:gd name="connsiteX66" fmla="*/ 86737 w 597458"/>
              <a:gd name="connsiteY66" fmla="*/ 239490 h 606722"/>
              <a:gd name="connsiteX67" fmla="*/ 83428 w 597458"/>
              <a:gd name="connsiteY67" fmla="*/ 230320 h 606722"/>
              <a:gd name="connsiteX68" fmla="*/ 188985 w 597458"/>
              <a:gd name="connsiteY68" fmla="*/ 112351 h 606722"/>
              <a:gd name="connsiteX69" fmla="*/ 230844 w 597458"/>
              <a:gd name="connsiteY69" fmla="*/ 98638 h 606722"/>
              <a:gd name="connsiteX70" fmla="*/ 276343 w 597458"/>
              <a:gd name="connsiteY70" fmla="*/ 114086 h 606722"/>
              <a:gd name="connsiteX71" fmla="*/ 340042 w 597458"/>
              <a:gd name="connsiteY71" fmla="*/ 61628 h 606722"/>
              <a:gd name="connsiteX72" fmla="*/ 483736 w 597458"/>
              <a:gd name="connsiteY7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97458" h="606722">
                <a:moveTo>
                  <a:pt x="126603" y="408104"/>
                </a:moveTo>
                <a:cubicBezTo>
                  <a:pt x="130077" y="407939"/>
                  <a:pt x="133799" y="409673"/>
                  <a:pt x="136198" y="412399"/>
                </a:cubicBezTo>
                <a:lnTo>
                  <a:pt x="165892" y="445928"/>
                </a:lnTo>
                <a:lnTo>
                  <a:pt x="198480" y="474586"/>
                </a:lnTo>
                <a:cubicBezTo>
                  <a:pt x="201789" y="477476"/>
                  <a:pt x="203360" y="481936"/>
                  <a:pt x="202533" y="486313"/>
                </a:cubicBezTo>
                <a:cubicBezTo>
                  <a:pt x="201871" y="489699"/>
                  <a:pt x="186404" y="568237"/>
                  <a:pt x="133386" y="584754"/>
                </a:cubicBezTo>
                <a:cubicBezTo>
                  <a:pt x="129416" y="585911"/>
                  <a:pt x="125197" y="585167"/>
                  <a:pt x="121972" y="582690"/>
                </a:cubicBezTo>
                <a:cubicBezTo>
                  <a:pt x="118663" y="580212"/>
                  <a:pt x="116843" y="576331"/>
                  <a:pt x="117009" y="572201"/>
                </a:cubicBezTo>
                <a:cubicBezTo>
                  <a:pt x="117174" y="568237"/>
                  <a:pt x="117174" y="564108"/>
                  <a:pt x="117092" y="560144"/>
                </a:cubicBezTo>
                <a:cubicBezTo>
                  <a:pt x="103775" y="573275"/>
                  <a:pt x="81608" y="586902"/>
                  <a:pt x="45380" y="593261"/>
                </a:cubicBezTo>
                <a:cubicBezTo>
                  <a:pt x="42651" y="594169"/>
                  <a:pt x="30906" y="598133"/>
                  <a:pt x="18912" y="604988"/>
                </a:cubicBezTo>
                <a:cubicBezTo>
                  <a:pt x="16927" y="606144"/>
                  <a:pt x="14777" y="606722"/>
                  <a:pt x="12626" y="606722"/>
                </a:cubicBezTo>
                <a:cubicBezTo>
                  <a:pt x="9897" y="606722"/>
                  <a:pt x="7250" y="605896"/>
                  <a:pt x="5017" y="604162"/>
                </a:cubicBezTo>
                <a:cubicBezTo>
                  <a:pt x="964" y="601106"/>
                  <a:pt x="-856" y="595986"/>
                  <a:pt x="385" y="591031"/>
                </a:cubicBezTo>
                <a:cubicBezTo>
                  <a:pt x="1129" y="587975"/>
                  <a:pt x="18168" y="521577"/>
                  <a:pt x="55637" y="484331"/>
                </a:cubicBezTo>
                <a:cubicBezTo>
                  <a:pt x="53321" y="482349"/>
                  <a:pt x="51087" y="481110"/>
                  <a:pt x="49516" y="481110"/>
                </a:cubicBezTo>
                <a:cubicBezTo>
                  <a:pt x="44719" y="481936"/>
                  <a:pt x="39756" y="479954"/>
                  <a:pt x="36944" y="475989"/>
                </a:cubicBezTo>
                <a:cubicBezTo>
                  <a:pt x="34131" y="472025"/>
                  <a:pt x="33718" y="466740"/>
                  <a:pt x="36117" y="462528"/>
                </a:cubicBezTo>
                <a:cubicBezTo>
                  <a:pt x="37357" y="460298"/>
                  <a:pt x="67051" y="408765"/>
                  <a:pt x="126603" y="408104"/>
                </a:cubicBezTo>
                <a:close/>
                <a:moveTo>
                  <a:pt x="264017" y="287074"/>
                </a:moveTo>
                <a:cubicBezTo>
                  <a:pt x="251856" y="287074"/>
                  <a:pt x="240358" y="291783"/>
                  <a:pt x="231671" y="300457"/>
                </a:cubicBezTo>
                <a:cubicBezTo>
                  <a:pt x="213885" y="318218"/>
                  <a:pt x="213885" y="347215"/>
                  <a:pt x="231671" y="365059"/>
                </a:cubicBezTo>
                <a:cubicBezTo>
                  <a:pt x="240358" y="373733"/>
                  <a:pt x="251856" y="378442"/>
                  <a:pt x="264017" y="378442"/>
                </a:cubicBezTo>
                <a:cubicBezTo>
                  <a:pt x="276260" y="378442"/>
                  <a:pt x="287759" y="373651"/>
                  <a:pt x="296363" y="365059"/>
                </a:cubicBezTo>
                <a:cubicBezTo>
                  <a:pt x="314231" y="347215"/>
                  <a:pt x="314231" y="318218"/>
                  <a:pt x="296363" y="300457"/>
                </a:cubicBezTo>
                <a:cubicBezTo>
                  <a:pt x="287759" y="291783"/>
                  <a:pt x="276260" y="287074"/>
                  <a:pt x="264017" y="287074"/>
                </a:cubicBezTo>
                <a:close/>
                <a:moveTo>
                  <a:pt x="338222" y="212972"/>
                </a:moveTo>
                <a:cubicBezTo>
                  <a:pt x="325978" y="212972"/>
                  <a:pt x="314562" y="217681"/>
                  <a:pt x="305876" y="226355"/>
                </a:cubicBezTo>
                <a:cubicBezTo>
                  <a:pt x="288007" y="244116"/>
                  <a:pt x="288007" y="273113"/>
                  <a:pt x="305876" y="290957"/>
                </a:cubicBezTo>
                <a:cubicBezTo>
                  <a:pt x="314562" y="299631"/>
                  <a:pt x="325978" y="304340"/>
                  <a:pt x="338222" y="304340"/>
                </a:cubicBezTo>
                <a:cubicBezTo>
                  <a:pt x="350465" y="304340"/>
                  <a:pt x="361964" y="299631"/>
                  <a:pt x="370567" y="290957"/>
                </a:cubicBezTo>
                <a:cubicBezTo>
                  <a:pt x="388436" y="273113"/>
                  <a:pt x="388436" y="244116"/>
                  <a:pt x="370567" y="226355"/>
                </a:cubicBezTo>
                <a:cubicBezTo>
                  <a:pt x="361964" y="217681"/>
                  <a:pt x="350465" y="212972"/>
                  <a:pt x="338222" y="212972"/>
                </a:cubicBezTo>
                <a:close/>
                <a:moveTo>
                  <a:pt x="484067" y="27427"/>
                </a:moveTo>
                <a:cubicBezTo>
                  <a:pt x="448081" y="27427"/>
                  <a:pt x="406636" y="44280"/>
                  <a:pt x="360806" y="77654"/>
                </a:cubicBezTo>
                <a:cubicBezTo>
                  <a:pt x="337064" y="95003"/>
                  <a:pt x="323497" y="112682"/>
                  <a:pt x="321594" y="128873"/>
                </a:cubicBezTo>
                <a:cubicBezTo>
                  <a:pt x="320022" y="142256"/>
                  <a:pt x="326888" y="150435"/>
                  <a:pt x="327219" y="150765"/>
                </a:cubicBezTo>
                <a:cubicBezTo>
                  <a:pt x="350465" y="181249"/>
                  <a:pt x="376689" y="197028"/>
                  <a:pt x="403409" y="197028"/>
                </a:cubicBezTo>
                <a:cubicBezTo>
                  <a:pt x="419127" y="197028"/>
                  <a:pt x="429551" y="191493"/>
                  <a:pt x="429716" y="191410"/>
                </a:cubicBezTo>
                <a:cubicBezTo>
                  <a:pt x="430047" y="191245"/>
                  <a:pt x="430543" y="190997"/>
                  <a:pt x="430957" y="190832"/>
                </a:cubicBezTo>
                <a:cubicBezTo>
                  <a:pt x="441794" y="185875"/>
                  <a:pt x="550082" y="112599"/>
                  <a:pt x="555459" y="67659"/>
                </a:cubicBezTo>
                <a:cubicBezTo>
                  <a:pt x="556369" y="60058"/>
                  <a:pt x="553887" y="54523"/>
                  <a:pt x="547600" y="49567"/>
                </a:cubicBezTo>
                <a:cubicBezTo>
                  <a:pt x="528904" y="34862"/>
                  <a:pt x="507561" y="27427"/>
                  <a:pt x="484067" y="27427"/>
                </a:cubicBezTo>
                <a:close/>
                <a:moveTo>
                  <a:pt x="483736" y="0"/>
                </a:moveTo>
                <a:cubicBezTo>
                  <a:pt x="536018" y="0"/>
                  <a:pt x="562573" y="29575"/>
                  <a:pt x="563649" y="30814"/>
                </a:cubicBezTo>
                <a:lnTo>
                  <a:pt x="566296" y="34036"/>
                </a:lnTo>
                <a:cubicBezTo>
                  <a:pt x="569687" y="37092"/>
                  <a:pt x="588963" y="55762"/>
                  <a:pt x="595415" y="90542"/>
                </a:cubicBezTo>
                <a:cubicBezTo>
                  <a:pt x="601702" y="124247"/>
                  <a:pt x="596491" y="180258"/>
                  <a:pt x="536184" y="255847"/>
                </a:cubicBezTo>
                <a:cubicBezTo>
                  <a:pt x="519308" y="277078"/>
                  <a:pt x="501108" y="299053"/>
                  <a:pt x="482164" y="321275"/>
                </a:cubicBezTo>
                <a:cubicBezTo>
                  <a:pt x="492918" y="338789"/>
                  <a:pt x="504004" y="369603"/>
                  <a:pt x="480758" y="403804"/>
                </a:cubicBezTo>
                <a:cubicBezTo>
                  <a:pt x="448660" y="451140"/>
                  <a:pt x="382894" y="509299"/>
                  <a:pt x="361550" y="509299"/>
                </a:cubicBezTo>
                <a:cubicBezTo>
                  <a:pt x="357331" y="509299"/>
                  <a:pt x="354767" y="507481"/>
                  <a:pt x="353361" y="505912"/>
                </a:cubicBezTo>
                <a:cubicBezTo>
                  <a:pt x="352202" y="504590"/>
                  <a:pt x="351623" y="502938"/>
                  <a:pt x="351789" y="501203"/>
                </a:cubicBezTo>
                <a:cubicBezTo>
                  <a:pt x="351871" y="499468"/>
                  <a:pt x="352699" y="497816"/>
                  <a:pt x="354022" y="496659"/>
                </a:cubicBezTo>
                <a:cubicBezTo>
                  <a:pt x="354436" y="496329"/>
                  <a:pt x="395054" y="461054"/>
                  <a:pt x="387774" y="426687"/>
                </a:cubicBezTo>
                <a:cubicBezTo>
                  <a:pt x="340538" y="477080"/>
                  <a:pt x="307448" y="508886"/>
                  <a:pt x="307117" y="509216"/>
                </a:cubicBezTo>
                <a:cubicBezTo>
                  <a:pt x="306455" y="509877"/>
                  <a:pt x="305628" y="510373"/>
                  <a:pt x="304635" y="510703"/>
                </a:cubicBezTo>
                <a:cubicBezTo>
                  <a:pt x="304056" y="510868"/>
                  <a:pt x="301740" y="511529"/>
                  <a:pt x="297686" y="511529"/>
                </a:cubicBezTo>
                <a:cubicBezTo>
                  <a:pt x="280562" y="511529"/>
                  <a:pt x="241185" y="500955"/>
                  <a:pt x="169958" y="429744"/>
                </a:cubicBezTo>
                <a:lnTo>
                  <a:pt x="166732" y="426522"/>
                </a:lnTo>
                <a:cubicBezTo>
                  <a:pt x="75072" y="334989"/>
                  <a:pt x="84337" y="296161"/>
                  <a:pt x="85744" y="292031"/>
                </a:cubicBezTo>
                <a:cubicBezTo>
                  <a:pt x="85992" y="291122"/>
                  <a:pt x="86571" y="290296"/>
                  <a:pt x="87233" y="289552"/>
                </a:cubicBezTo>
                <a:cubicBezTo>
                  <a:pt x="87564" y="289222"/>
                  <a:pt x="120406" y="255186"/>
                  <a:pt x="172192" y="206858"/>
                </a:cubicBezTo>
                <a:cubicBezTo>
                  <a:pt x="167559" y="205124"/>
                  <a:pt x="162678" y="204215"/>
                  <a:pt x="157715" y="204215"/>
                </a:cubicBezTo>
                <a:cubicBezTo>
                  <a:pt x="126031" y="204215"/>
                  <a:pt x="96333" y="238581"/>
                  <a:pt x="96002" y="238912"/>
                </a:cubicBezTo>
                <a:cubicBezTo>
                  <a:pt x="94844" y="240233"/>
                  <a:pt x="93272" y="241060"/>
                  <a:pt x="91535" y="241142"/>
                </a:cubicBezTo>
                <a:cubicBezTo>
                  <a:pt x="89715" y="241225"/>
                  <a:pt x="88060" y="240647"/>
                  <a:pt x="86737" y="239490"/>
                </a:cubicBezTo>
                <a:cubicBezTo>
                  <a:pt x="85082" y="238003"/>
                  <a:pt x="83097" y="235194"/>
                  <a:pt x="83428" y="230320"/>
                </a:cubicBezTo>
                <a:cubicBezTo>
                  <a:pt x="84917" y="208428"/>
                  <a:pt x="143073" y="143413"/>
                  <a:pt x="188985" y="112351"/>
                </a:cubicBezTo>
                <a:cubicBezTo>
                  <a:pt x="202387" y="103264"/>
                  <a:pt x="216533" y="98638"/>
                  <a:pt x="230844" y="98638"/>
                </a:cubicBezTo>
                <a:cubicBezTo>
                  <a:pt x="249623" y="98638"/>
                  <a:pt x="265423" y="106486"/>
                  <a:pt x="276343" y="114086"/>
                </a:cubicBezTo>
                <a:cubicBezTo>
                  <a:pt x="297935" y="95746"/>
                  <a:pt x="319360" y="78150"/>
                  <a:pt x="340042" y="61628"/>
                </a:cubicBezTo>
                <a:cubicBezTo>
                  <a:pt x="391497" y="20735"/>
                  <a:pt x="439809" y="0"/>
                  <a:pt x="48373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/>
        </p:spPr>
        <p:txBody>
          <a:bodyPr lIns="169127" tIns="84573" rIns="169127" bIns="8457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endParaRPr lang="zh-CN" altLang="en-US" b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695" y="1770401"/>
            <a:ext cx="2793593" cy="184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06093" y="2196037"/>
            <a:ext cx="10111595" cy="960653"/>
          </a:xfrm>
          <a:prstGeom prst="rect">
            <a:avLst/>
          </a:prstGeom>
        </p:spPr>
        <p:txBody>
          <a:bodyPr wrap="square" lIns="90789" tIns="45405" rIns="90789" bIns="454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     4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23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日，中国联通携手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32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家国内外知名合作伙伴，共同发起成立“中国联通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5G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应用创新联盟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；目前，联盟工作已全面启动，联盟现已超过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家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6655" y="4051142"/>
            <a:ext cx="13300587" cy="3900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89" tIns="45405" rIns="90789" bIns="45405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D878A7A2-1E3A-9543-8754-2446F6D2FA17}"/>
              </a:ext>
            </a:extLst>
          </p:cNvPr>
          <p:cNvSpPr/>
          <p:nvPr/>
        </p:nvSpPr>
        <p:spPr>
          <a:xfrm>
            <a:off x="2596272" y="1485722"/>
            <a:ext cx="5752618" cy="54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69127" tIns="84573" rIns="169127" bIns="84573">
            <a:spAutoFit/>
          </a:bodyPr>
          <a:lstStyle/>
          <a:p>
            <a:pPr algn="dist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新蓝海的试验场 独角兽的孵化器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xmlns="" id="{FE369A09-01CB-426C-8FD2-703CA90D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98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/>
              <a:t>打造</a:t>
            </a:r>
            <a:r>
              <a:rPr lang="en-US" altLang="zh-CN" dirty="0"/>
              <a:t>5G</a:t>
            </a:r>
            <a:r>
              <a:rPr lang="zh-CN" altLang="en-US" dirty="0"/>
              <a:t>产业</a:t>
            </a:r>
            <a:r>
              <a:rPr lang="zh-CN" altLang="en-US" dirty="0" smtClean="0"/>
              <a:t>生态</a:t>
            </a:r>
            <a:endParaRPr lang="en-US" altLang="zh-CN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9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77203" y="1405588"/>
            <a:ext cx="6939648" cy="56070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8565" tIns="64282" rIns="128565" bIns="64282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应用创新联盟启动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领航者计划</a:t>
            </a:r>
          </a:p>
        </p:txBody>
      </p:sp>
      <p:sp>
        <p:nvSpPr>
          <p:cNvPr id="33" name="矩形 32"/>
          <p:cNvSpPr/>
          <p:nvPr/>
        </p:nvSpPr>
        <p:spPr>
          <a:xfrm>
            <a:off x="1987854" y="2281849"/>
            <a:ext cx="1891498" cy="560707"/>
          </a:xfrm>
          <a:prstGeom prst="rect">
            <a:avLst/>
          </a:prstGeom>
        </p:spPr>
        <p:txBody>
          <a:bodyPr wrap="none" lIns="128565" tIns="64282" rIns="128565" bIns="64282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个共同愿景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7854" y="4292693"/>
            <a:ext cx="1891498" cy="560707"/>
          </a:xfrm>
          <a:prstGeom prst="rect">
            <a:avLst/>
          </a:prstGeom>
        </p:spPr>
        <p:txBody>
          <a:bodyPr wrap="none" lIns="128565" tIns="64282" rIns="128565" bIns="64282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大目标引领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97475" y="2827917"/>
            <a:ext cx="5375865" cy="1267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8565" tIns="64282" rIns="128565" bIns="6428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汇聚产业生态优势资源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应用快速发展</a:t>
            </a:r>
          </a:p>
        </p:txBody>
      </p:sp>
      <p:sp>
        <p:nvSpPr>
          <p:cNvPr id="39" name="矩形 38"/>
          <p:cNvSpPr/>
          <p:nvPr/>
        </p:nvSpPr>
        <p:spPr>
          <a:xfrm>
            <a:off x="1482442" y="4861561"/>
            <a:ext cx="4685965" cy="637651"/>
          </a:xfrm>
          <a:prstGeom prst="rect">
            <a:avLst/>
          </a:prstGeom>
        </p:spPr>
        <p:txBody>
          <a:bodyPr wrap="square" lIns="128565" tIns="64282" rIns="128565" bIns="6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打造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200+ 5G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示范项目</a:t>
            </a:r>
          </a:p>
        </p:txBody>
      </p:sp>
      <p:sp>
        <p:nvSpPr>
          <p:cNvPr id="40" name="矩形 39"/>
          <p:cNvSpPr/>
          <p:nvPr/>
        </p:nvSpPr>
        <p:spPr>
          <a:xfrm>
            <a:off x="1482442" y="5340062"/>
            <a:ext cx="4685965" cy="637651"/>
          </a:xfrm>
          <a:prstGeom prst="rect">
            <a:avLst/>
          </a:prstGeom>
        </p:spPr>
        <p:txBody>
          <a:bodyPr wrap="square" lIns="128565" tIns="64282" rIns="128565" bIns="6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 +  5G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开放实验室</a:t>
            </a:r>
          </a:p>
        </p:txBody>
      </p:sp>
      <p:sp>
        <p:nvSpPr>
          <p:cNvPr id="41" name="矩形 40"/>
          <p:cNvSpPr/>
          <p:nvPr/>
        </p:nvSpPr>
        <p:spPr>
          <a:xfrm>
            <a:off x="1482443" y="5818564"/>
            <a:ext cx="5162163" cy="637651"/>
          </a:xfrm>
          <a:prstGeom prst="rect">
            <a:avLst/>
          </a:prstGeom>
        </p:spPr>
        <p:txBody>
          <a:bodyPr wrap="square" lIns="128565" tIns="64282" rIns="128565" bIns="6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孵化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100+ 5G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创新应用产品</a:t>
            </a:r>
          </a:p>
        </p:txBody>
      </p:sp>
      <p:sp>
        <p:nvSpPr>
          <p:cNvPr id="42" name="矩形 41"/>
          <p:cNvSpPr/>
          <p:nvPr/>
        </p:nvSpPr>
        <p:spPr>
          <a:xfrm>
            <a:off x="1482442" y="6297065"/>
            <a:ext cx="4960073" cy="637651"/>
          </a:xfrm>
          <a:prstGeom prst="rect">
            <a:avLst/>
          </a:prstGeom>
        </p:spPr>
        <p:txBody>
          <a:bodyPr wrap="square" lIns="128565" tIns="64282" rIns="128565" bIns="6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制订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   5G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应用标准</a:t>
            </a:r>
          </a:p>
        </p:txBody>
      </p:sp>
      <p:sp>
        <p:nvSpPr>
          <p:cNvPr id="43" name="矩形 42"/>
          <p:cNvSpPr/>
          <p:nvPr/>
        </p:nvSpPr>
        <p:spPr>
          <a:xfrm>
            <a:off x="1482442" y="6775567"/>
            <a:ext cx="3985955" cy="637651"/>
          </a:xfrm>
          <a:prstGeom prst="rect">
            <a:avLst/>
          </a:prstGeom>
        </p:spPr>
        <p:txBody>
          <a:bodyPr wrap="square" lIns="128565" tIns="64282" rIns="128565" bIns="6428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聚合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1000+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成员单位</a:t>
            </a:r>
          </a:p>
        </p:txBody>
      </p:sp>
      <p:sp>
        <p:nvSpPr>
          <p:cNvPr id="44" name="TextBox 115">
            <a:extLst>
              <a:ext uri="{FF2B5EF4-FFF2-40B4-BE49-F238E27FC236}">
                <a16:creationId xmlns="" xmlns:a16="http://schemas.microsoft.com/office/drawing/2014/main" id="{976DB8F8-20C1-4B47-9708-19E259F83667}"/>
              </a:ext>
            </a:extLst>
          </p:cNvPr>
          <p:cNvSpPr txBox="1"/>
          <p:nvPr/>
        </p:nvSpPr>
        <p:spPr>
          <a:xfrm>
            <a:off x="6835273" y="2707024"/>
            <a:ext cx="2085174" cy="414366"/>
          </a:xfrm>
          <a:prstGeom prst="rect">
            <a:avLst/>
          </a:prstGeom>
          <a:noFill/>
        </p:spPr>
        <p:txBody>
          <a:bodyPr wrap="none" lIns="128565" tIns="64282" rIns="128565" bIns="64282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网络和平台赋能</a:t>
            </a:r>
          </a:p>
        </p:txBody>
      </p:sp>
      <p:sp>
        <p:nvSpPr>
          <p:cNvPr id="45" name="TextBox 115">
            <a:extLst>
              <a:ext uri="{FF2B5EF4-FFF2-40B4-BE49-F238E27FC236}">
                <a16:creationId xmlns="" xmlns:a16="http://schemas.microsoft.com/office/drawing/2014/main" id="{976DB8F8-20C1-4B47-9708-19E259F83667}"/>
              </a:ext>
            </a:extLst>
          </p:cNvPr>
          <p:cNvSpPr txBox="1"/>
          <p:nvPr/>
        </p:nvSpPr>
        <p:spPr>
          <a:xfrm>
            <a:off x="11802063" y="5495606"/>
            <a:ext cx="2085174" cy="414366"/>
          </a:xfrm>
          <a:prstGeom prst="rect">
            <a:avLst/>
          </a:prstGeom>
          <a:noFill/>
        </p:spPr>
        <p:txBody>
          <a:bodyPr wrap="none" lIns="128565" tIns="64282" rIns="128565" bIns="64282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服务支撑赋能</a:t>
            </a:r>
          </a:p>
        </p:txBody>
      </p:sp>
      <p:sp>
        <p:nvSpPr>
          <p:cNvPr id="46" name="TextBox 115">
            <a:extLst>
              <a:ext uri="{FF2B5EF4-FFF2-40B4-BE49-F238E27FC236}">
                <a16:creationId xmlns="" xmlns:a16="http://schemas.microsoft.com/office/drawing/2014/main" id="{976DB8F8-20C1-4B47-9708-19E259F83667}"/>
              </a:ext>
            </a:extLst>
          </p:cNvPr>
          <p:cNvSpPr txBox="1"/>
          <p:nvPr/>
        </p:nvSpPr>
        <p:spPr>
          <a:xfrm>
            <a:off x="9459940" y="2718666"/>
            <a:ext cx="2085174" cy="414366"/>
          </a:xfrm>
          <a:prstGeom prst="rect">
            <a:avLst/>
          </a:prstGeom>
          <a:noFill/>
        </p:spPr>
        <p:txBody>
          <a:bodyPr wrap="none" lIns="128565" tIns="64282" rIns="128565" bIns="64282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产品孵化赋能</a:t>
            </a:r>
          </a:p>
        </p:txBody>
      </p:sp>
      <p:sp>
        <p:nvSpPr>
          <p:cNvPr id="47" name="TextBox 115">
            <a:extLst>
              <a:ext uri="{FF2B5EF4-FFF2-40B4-BE49-F238E27FC236}">
                <a16:creationId xmlns="" xmlns:a16="http://schemas.microsoft.com/office/drawing/2014/main" id="{976DB8F8-20C1-4B47-9708-19E259F83667}"/>
              </a:ext>
            </a:extLst>
          </p:cNvPr>
          <p:cNvSpPr txBox="1"/>
          <p:nvPr/>
        </p:nvSpPr>
        <p:spPr>
          <a:xfrm>
            <a:off x="11755144" y="2718666"/>
            <a:ext cx="2085174" cy="414366"/>
          </a:xfrm>
          <a:prstGeom prst="rect">
            <a:avLst/>
          </a:prstGeom>
          <a:noFill/>
        </p:spPr>
        <p:txBody>
          <a:bodyPr wrap="none" lIns="128565" tIns="64282" rIns="128565" bIns="64282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商业创新赋能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="" xmlns:a16="http://schemas.microsoft.com/office/drawing/2014/main" id="{976DB8F8-20C1-4B47-9708-19E259F83667}"/>
              </a:ext>
            </a:extLst>
          </p:cNvPr>
          <p:cNvSpPr txBox="1"/>
          <p:nvPr/>
        </p:nvSpPr>
        <p:spPr>
          <a:xfrm>
            <a:off x="6946844" y="5507247"/>
            <a:ext cx="2085174" cy="414366"/>
          </a:xfrm>
          <a:prstGeom prst="rect">
            <a:avLst/>
          </a:prstGeom>
          <a:noFill/>
        </p:spPr>
        <p:txBody>
          <a:bodyPr wrap="none" lIns="128565" tIns="64282" rIns="128565" bIns="64282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营销资源赋能</a:t>
            </a:r>
          </a:p>
        </p:txBody>
      </p:sp>
      <p:sp>
        <p:nvSpPr>
          <p:cNvPr id="49" name="TextBox 115">
            <a:extLst>
              <a:ext uri="{FF2B5EF4-FFF2-40B4-BE49-F238E27FC236}">
                <a16:creationId xmlns="" xmlns:a16="http://schemas.microsoft.com/office/drawing/2014/main" id="{976DB8F8-20C1-4B47-9708-19E259F83667}"/>
              </a:ext>
            </a:extLst>
          </p:cNvPr>
          <p:cNvSpPr txBox="1"/>
          <p:nvPr/>
        </p:nvSpPr>
        <p:spPr>
          <a:xfrm>
            <a:off x="9349020" y="5507246"/>
            <a:ext cx="2085174" cy="414366"/>
          </a:xfrm>
          <a:prstGeom prst="rect">
            <a:avLst/>
          </a:prstGeom>
          <a:noFill/>
        </p:spPr>
        <p:txBody>
          <a:bodyPr wrap="none" lIns="128565" tIns="64282" rIns="128565" bIns="64282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创投资本赋能</a:t>
            </a:r>
          </a:p>
        </p:txBody>
      </p:sp>
      <p:sp>
        <p:nvSpPr>
          <p:cNvPr id="50" name="TextBox 3">
            <a:extLst>
              <a:ext uri="{FF2B5EF4-FFF2-40B4-BE49-F238E27FC236}">
                <a16:creationId xmlns="" xmlns:a16="http://schemas.microsoft.com/office/drawing/2014/main" id="{D80C566D-1D65-024A-9F06-875A7C07D287}"/>
              </a:ext>
            </a:extLst>
          </p:cNvPr>
          <p:cNvSpPr txBox="1"/>
          <p:nvPr/>
        </p:nvSpPr>
        <p:spPr>
          <a:xfrm>
            <a:off x="7317201" y="3658221"/>
            <a:ext cx="1798524" cy="437596"/>
          </a:xfrm>
          <a:prstGeom prst="rect">
            <a:avLst/>
          </a:prstGeom>
          <a:noFill/>
        </p:spPr>
        <p:txBody>
          <a:bodyPr wrap="none" lIns="128565" tIns="64282" rIns="128565" bIns="64282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边缘计算能力</a:t>
            </a:r>
          </a:p>
        </p:txBody>
      </p:sp>
      <p:sp>
        <p:nvSpPr>
          <p:cNvPr id="51" name="TextBox 3">
            <a:extLst>
              <a:ext uri="{FF2B5EF4-FFF2-40B4-BE49-F238E27FC236}">
                <a16:creationId xmlns="" xmlns:a16="http://schemas.microsoft.com/office/drawing/2014/main" id="{82BD3911-39A8-D74D-840F-0EB80E3B8C41}"/>
              </a:ext>
            </a:extLst>
          </p:cNvPr>
          <p:cNvSpPr txBox="1"/>
          <p:nvPr/>
        </p:nvSpPr>
        <p:spPr>
          <a:xfrm>
            <a:off x="7341542" y="4037568"/>
            <a:ext cx="1788677" cy="745373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物联网使能平台能力</a:t>
            </a:r>
          </a:p>
        </p:txBody>
      </p:sp>
      <p:sp>
        <p:nvSpPr>
          <p:cNvPr id="52" name="TextBox 3">
            <a:extLst>
              <a:ext uri="{FF2B5EF4-FFF2-40B4-BE49-F238E27FC236}">
                <a16:creationId xmlns="" xmlns:a16="http://schemas.microsoft.com/office/drawing/2014/main" id="{C8482469-F3C3-B24E-987F-300D7B60FDCD}"/>
              </a:ext>
            </a:extLst>
          </p:cNvPr>
          <p:cNvSpPr txBox="1"/>
          <p:nvPr/>
        </p:nvSpPr>
        <p:spPr>
          <a:xfrm>
            <a:off x="7350345" y="3168592"/>
            <a:ext cx="1561279" cy="437596"/>
          </a:xfrm>
          <a:prstGeom prst="rect">
            <a:avLst/>
          </a:prstGeom>
          <a:noFill/>
        </p:spPr>
        <p:txBody>
          <a:bodyPr wrap="none" lIns="128565" tIns="64282" rIns="128565" bIns="64282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5G+AI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53" name="TextBox 3">
            <a:extLst>
              <a:ext uri="{FF2B5EF4-FFF2-40B4-BE49-F238E27FC236}">
                <a16:creationId xmlns="" xmlns:a16="http://schemas.microsoft.com/office/drawing/2014/main" id="{76B895A7-3F42-D145-939F-366A578B5E96}"/>
              </a:ext>
            </a:extLst>
          </p:cNvPr>
          <p:cNvSpPr txBox="1"/>
          <p:nvPr/>
        </p:nvSpPr>
        <p:spPr>
          <a:xfrm>
            <a:off x="7300325" y="4675616"/>
            <a:ext cx="1798524" cy="437596"/>
          </a:xfrm>
          <a:prstGeom prst="rect">
            <a:avLst/>
          </a:prstGeom>
          <a:noFill/>
        </p:spPr>
        <p:txBody>
          <a:bodyPr wrap="none" lIns="128565" tIns="64282" rIns="128565" bIns="64282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云网融合能力</a:t>
            </a:r>
          </a:p>
        </p:txBody>
      </p:sp>
      <p:sp>
        <p:nvSpPr>
          <p:cNvPr id="54" name="wifi-cloud_72981">
            <a:extLst>
              <a:ext uri="{FF2B5EF4-FFF2-40B4-BE49-F238E27FC236}">
                <a16:creationId xmlns="" xmlns:a16="http://schemas.microsoft.com/office/drawing/2014/main" id="{28F34906-A2AF-9F4D-93F0-04FD1DBFB1B0}"/>
              </a:ext>
            </a:extLst>
          </p:cNvPr>
          <p:cNvSpPr>
            <a:spLocks noChangeAspect="1"/>
          </p:cNvSpPr>
          <p:nvPr/>
        </p:nvSpPr>
        <p:spPr bwMode="auto">
          <a:xfrm>
            <a:off x="6936477" y="4620528"/>
            <a:ext cx="363849" cy="364749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55" name="user-profiles-in-connection_31621">
            <a:extLst>
              <a:ext uri="{FF2B5EF4-FFF2-40B4-BE49-F238E27FC236}">
                <a16:creationId xmlns="" xmlns:a16="http://schemas.microsoft.com/office/drawing/2014/main" id="{B4DB5414-7642-6442-8086-D70292B52021}"/>
              </a:ext>
            </a:extLst>
          </p:cNvPr>
          <p:cNvSpPr>
            <a:spLocks noChangeAspect="1"/>
          </p:cNvSpPr>
          <p:nvPr/>
        </p:nvSpPr>
        <p:spPr bwMode="auto">
          <a:xfrm>
            <a:off x="6923010" y="3668625"/>
            <a:ext cx="363849" cy="331114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0" h="1750">
                <a:moveTo>
                  <a:pt x="1536" y="0"/>
                </a:moveTo>
                <a:cubicBezTo>
                  <a:pt x="1332" y="0"/>
                  <a:pt x="1165" y="161"/>
                  <a:pt x="1154" y="363"/>
                </a:cubicBezTo>
                <a:lnTo>
                  <a:pt x="766" y="363"/>
                </a:lnTo>
                <a:cubicBezTo>
                  <a:pt x="755" y="161"/>
                  <a:pt x="588" y="0"/>
                  <a:pt x="384" y="0"/>
                </a:cubicBezTo>
                <a:cubicBezTo>
                  <a:pt x="172" y="0"/>
                  <a:pt x="0" y="173"/>
                  <a:pt x="0" y="384"/>
                </a:cubicBezTo>
                <a:cubicBezTo>
                  <a:pt x="0" y="596"/>
                  <a:pt x="172" y="768"/>
                  <a:pt x="384" y="768"/>
                </a:cubicBezTo>
                <a:cubicBezTo>
                  <a:pt x="447" y="768"/>
                  <a:pt x="506" y="751"/>
                  <a:pt x="559" y="724"/>
                </a:cubicBezTo>
                <a:lnTo>
                  <a:pt x="748" y="1046"/>
                </a:lnTo>
                <a:cubicBezTo>
                  <a:pt x="644" y="1115"/>
                  <a:pt x="576" y="1232"/>
                  <a:pt x="576" y="1366"/>
                </a:cubicBezTo>
                <a:cubicBezTo>
                  <a:pt x="576" y="1577"/>
                  <a:pt x="748" y="1750"/>
                  <a:pt x="960" y="1750"/>
                </a:cubicBezTo>
                <a:cubicBezTo>
                  <a:pt x="1172" y="1750"/>
                  <a:pt x="1344" y="1577"/>
                  <a:pt x="1344" y="1366"/>
                </a:cubicBezTo>
                <a:cubicBezTo>
                  <a:pt x="1344" y="1233"/>
                  <a:pt x="1276" y="1115"/>
                  <a:pt x="1173" y="1046"/>
                </a:cubicBezTo>
                <a:lnTo>
                  <a:pt x="1362" y="724"/>
                </a:lnTo>
                <a:cubicBezTo>
                  <a:pt x="1414" y="752"/>
                  <a:pt x="1473" y="768"/>
                  <a:pt x="1536" y="768"/>
                </a:cubicBezTo>
                <a:cubicBezTo>
                  <a:pt x="1748" y="768"/>
                  <a:pt x="1920" y="596"/>
                  <a:pt x="1920" y="384"/>
                </a:cubicBezTo>
                <a:cubicBezTo>
                  <a:pt x="1920" y="173"/>
                  <a:pt x="1748" y="0"/>
                  <a:pt x="1536" y="0"/>
                </a:cubicBezTo>
                <a:close/>
                <a:moveTo>
                  <a:pt x="307" y="623"/>
                </a:moveTo>
                <a:cubicBezTo>
                  <a:pt x="307" y="623"/>
                  <a:pt x="358" y="597"/>
                  <a:pt x="337" y="548"/>
                </a:cubicBezTo>
                <a:cubicBezTo>
                  <a:pt x="327" y="550"/>
                  <a:pt x="301" y="555"/>
                  <a:pt x="280" y="557"/>
                </a:cubicBezTo>
                <a:cubicBezTo>
                  <a:pt x="259" y="560"/>
                  <a:pt x="241" y="548"/>
                  <a:pt x="237" y="537"/>
                </a:cubicBezTo>
                <a:cubicBezTo>
                  <a:pt x="233" y="527"/>
                  <a:pt x="244" y="508"/>
                  <a:pt x="240" y="502"/>
                </a:cubicBezTo>
                <a:cubicBezTo>
                  <a:pt x="235" y="496"/>
                  <a:pt x="219" y="479"/>
                  <a:pt x="225" y="464"/>
                </a:cubicBezTo>
                <a:cubicBezTo>
                  <a:pt x="230" y="449"/>
                  <a:pt x="228" y="442"/>
                  <a:pt x="228" y="442"/>
                </a:cubicBezTo>
                <a:cubicBezTo>
                  <a:pt x="228" y="442"/>
                  <a:pt x="197" y="436"/>
                  <a:pt x="195" y="425"/>
                </a:cubicBezTo>
                <a:cubicBezTo>
                  <a:pt x="192" y="414"/>
                  <a:pt x="236" y="346"/>
                  <a:pt x="236" y="346"/>
                </a:cubicBezTo>
                <a:cubicBezTo>
                  <a:pt x="236" y="346"/>
                  <a:pt x="227" y="330"/>
                  <a:pt x="224" y="321"/>
                </a:cubicBezTo>
                <a:cubicBezTo>
                  <a:pt x="222" y="312"/>
                  <a:pt x="224" y="265"/>
                  <a:pt x="253" y="211"/>
                </a:cubicBezTo>
                <a:cubicBezTo>
                  <a:pt x="281" y="157"/>
                  <a:pt x="347" y="138"/>
                  <a:pt x="434" y="149"/>
                </a:cubicBezTo>
                <a:cubicBezTo>
                  <a:pt x="521" y="160"/>
                  <a:pt x="573" y="248"/>
                  <a:pt x="573" y="301"/>
                </a:cubicBezTo>
                <a:cubicBezTo>
                  <a:pt x="573" y="406"/>
                  <a:pt x="499" y="455"/>
                  <a:pt x="498" y="493"/>
                </a:cubicBezTo>
                <a:cubicBezTo>
                  <a:pt x="496" y="561"/>
                  <a:pt x="573" y="623"/>
                  <a:pt x="573" y="623"/>
                </a:cubicBezTo>
                <a:lnTo>
                  <a:pt x="307" y="623"/>
                </a:lnTo>
                <a:close/>
                <a:moveTo>
                  <a:pt x="883" y="1604"/>
                </a:moveTo>
                <a:cubicBezTo>
                  <a:pt x="883" y="1604"/>
                  <a:pt x="934" y="1579"/>
                  <a:pt x="913" y="1529"/>
                </a:cubicBezTo>
                <a:cubicBezTo>
                  <a:pt x="904" y="1531"/>
                  <a:pt x="877" y="1536"/>
                  <a:pt x="856" y="1539"/>
                </a:cubicBezTo>
                <a:cubicBezTo>
                  <a:pt x="835" y="1541"/>
                  <a:pt x="817" y="1529"/>
                  <a:pt x="813" y="1518"/>
                </a:cubicBezTo>
                <a:cubicBezTo>
                  <a:pt x="809" y="1508"/>
                  <a:pt x="820" y="1489"/>
                  <a:pt x="816" y="1483"/>
                </a:cubicBezTo>
                <a:cubicBezTo>
                  <a:pt x="811" y="1477"/>
                  <a:pt x="795" y="1460"/>
                  <a:pt x="801" y="1445"/>
                </a:cubicBezTo>
                <a:cubicBezTo>
                  <a:pt x="806" y="1430"/>
                  <a:pt x="804" y="1423"/>
                  <a:pt x="804" y="1423"/>
                </a:cubicBezTo>
                <a:cubicBezTo>
                  <a:pt x="804" y="1423"/>
                  <a:pt x="773" y="1417"/>
                  <a:pt x="771" y="1406"/>
                </a:cubicBezTo>
                <a:cubicBezTo>
                  <a:pt x="768" y="1395"/>
                  <a:pt x="812" y="1327"/>
                  <a:pt x="812" y="1327"/>
                </a:cubicBezTo>
                <a:cubicBezTo>
                  <a:pt x="812" y="1327"/>
                  <a:pt x="803" y="1311"/>
                  <a:pt x="800" y="1302"/>
                </a:cubicBezTo>
                <a:cubicBezTo>
                  <a:pt x="798" y="1293"/>
                  <a:pt x="800" y="1246"/>
                  <a:pt x="829" y="1192"/>
                </a:cubicBezTo>
                <a:cubicBezTo>
                  <a:pt x="857" y="1139"/>
                  <a:pt x="923" y="1119"/>
                  <a:pt x="1010" y="1130"/>
                </a:cubicBezTo>
                <a:cubicBezTo>
                  <a:pt x="1097" y="1141"/>
                  <a:pt x="1149" y="1229"/>
                  <a:pt x="1149" y="1282"/>
                </a:cubicBezTo>
                <a:cubicBezTo>
                  <a:pt x="1149" y="1388"/>
                  <a:pt x="1075" y="1436"/>
                  <a:pt x="1074" y="1474"/>
                </a:cubicBezTo>
                <a:cubicBezTo>
                  <a:pt x="1072" y="1542"/>
                  <a:pt x="1149" y="1604"/>
                  <a:pt x="1149" y="1604"/>
                </a:cubicBezTo>
                <a:lnTo>
                  <a:pt x="883" y="1604"/>
                </a:lnTo>
                <a:close/>
                <a:moveTo>
                  <a:pt x="1135" y="1026"/>
                </a:moveTo>
                <a:cubicBezTo>
                  <a:pt x="1082" y="999"/>
                  <a:pt x="1023" y="982"/>
                  <a:pt x="960" y="982"/>
                </a:cubicBezTo>
                <a:cubicBezTo>
                  <a:pt x="897" y="982"/>
                  <a:pt x="838" y="998"/>
                  <a:pt x="785" y="1026"/>
                </a:cubicBezTo>
                <a:lnTo>
                  <a:pt x="596" y="704"/>
                </a:lnTo>
                <a:cubicBezTo>
                  <a:pt x="694" y="639"/>
                  <a:pt x="759" y="530"/>
                  <a:pt x="766" y="406"/>
                </a:cubicBezTo>
                <a:lnTo>
                  <a:pt x="1154" y="406"/>
                </a:lnTo>
                <a:cubicBezTo>
                  <a:pt x="1161" y="530"/>
                  <a:pt x="1226" y="639"/>
                  <a:pt x="1324" y="704"/>
                </a:cubicBezTo>
                <a:lnTo>
                  <a:pt x="1135" y="1026"/>
                </a:lnTo>
                <a:close/>
                <a:moveTo>
                  <a:pt x="1459" y="623"/>
                </a:moveTo>
                <a:cubicBezTo>
                  <a:pt x="1459" y="623"/>
                  <a:pt x="1510" y="597"/>
                  <a:pt x="1489" y="548"/>
                </a:cubicBezTo>
                <a:cubicBezTo>
                  <a:pt x="1479" y="550"/>
                  <a:pt x="1453" y="555"/>
                  <a:pt x="1432" y="557"/>
                </a:cubicBezTo>
                <a:cubicBezTo>
                  <a:pt x="1411" y="560"/>
                  <a:pt x="1393" y="548"/>
                  <a:pt x="1389" y="537"/>
                </a:cubicBezTo>
                <a:cubicBezTo>
                  <a:pt x="1385" y="527"/>
                  <a:pt x="1396" y="508"/>
                  <a:pt x="1392" y="502"/>
                </a:cubicBezTo>
                <a:cubicBezTo>
                  <a:pt x="1387" y="496"/>
                  <a:pt x="1371" y="479"/>
                  <a:pt x="1377" y="464"/>
                </a:cubicBezTo>
                <a:cubicBezTo>
                  <a:pt x="1382" y="449"/>
                  <a:pt x="1380" y="442"/>
                  <a:pt x="1380" y="442"/>
                </a:cubicBezTo>
                <a:cubicBezTo>
                  <a:pt x="1380" y="442"/>
                  <a:pt x="1350" y="436"/>
                  <a:pt x="1347" y="425"/>
                </a:cubicBezTo>
                <a:cubicBezTo>
                  <a:pt x="1344" y="414"/>
                  <a:pt x="1388" y="346"/>
                  <a:pt x="1388" y="346"/>
                </a:cubicBezTo>
                <a:cubicBezTo>
                  <a:pt x="1388" y="346"/>
                  <a:pt x="1379" y="330"/>
                  <a:pt x="1376" y="321"/>
                </a:cubicBezTo>
                <a:cubicBezTo>
                  <a:pt x="1374" y="312"/>
                  <a:pt x="1376" y="265"/>
                  <a:pt x="1405" y="211"/>
                </a:cubicBezTo>
                <a:cubicBezTo>
                  <a:pt x="1433" y="157"/>
                  <a:pt x="1499" y="138"/>
                  <a:pt x="1586" y="149"/>
                </a:cubicBezTo>
                <a:cubicBezTo>
                  <a:pt x="1673" y="160"/>
                  <a:pt x="1725" y="248"/>
                  <a:pt x="1725" y="301"/>
                </a:cubicBezTo>
                <a:cubicBezTo>
                  <a:pt x="1725" y="406"/>
                  <a:pt x="1651" y="455"/>
                  <a:pt x="1650" y="493"/>
                </a:cubicBezTo>
                <a:cubicBezTo>
                  <a:pt x="1648" y="561"/>
                  <a:pt x="1725" y="623"/>
                  <a:pt x="1725" y="623"/>
                </a:cubicBezTo>
                <a:lnTo>
                  <a:pt x="1459" y="623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56" name="database_159263">
            <a:extLst>
              <a:ext uri="{FF2B5EF4-FFF2-40B4-BE49-F238E27FC236}">
                <a16:creationId xmlns="" xmlns:a16="http://schemas.microsoft.com/office/drawing/2014/main" id="{6E433C64-A14B-5D46-B70E-DC67ECD7D3BD}"/>
              </a:ext>
            </a:extLst>
          </p:cNvPr>
          <p:cNvSpPr>
            <a:spLocks noChangeAspect="1"/>
          </p:cNvSpPr>
          <p:nvPr/>
        </p:nvSpPr>
        <p:spPr bwMode="auto">
          <a:xfrm>
            <a:off x="6940974" y="4158332"/>
            <a:ext cx="363849" cy="311528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80330" h="496922">
                <a:moveTo>
                  <a:pt x="236734" y="335821"/>
                </a:moveTo>
                <a:lnTo>
                  <a:pt x="298223" y="335821"/>
                </a:lnTo>
                <a:cubicBezTo>
                  <a:pt x="306321" y="335821"/>
                  <a:pt x="312817" y="342323"/>
                  <a:pt x="312817" y="350428"/>
                </a:cubicBezTo>
                <a:cubicBezTo>
                  <a:pt x="312817" y="358533"/>
                  <a:pt x="306321" y="365035"/>
                  <a:pt x="298223" y="365035"/>
                </a:cubicBezTo>
                <a:lnTo>
                  <a:pt x="236734" y="365035"/>
                </a:lnTo>
                <a:cubicBezTo>
                  <a:pt x="228725" y="365035"/>
                  <a:pt x="222140" y="358533"/>
                  <a:pt x="222140" y="350428"/>
                </a:cubicBezTo>
                <a:cubicBezTo>
                  <a:pt x="222140" y="342323"/>
                  <a:pt x="228725" y="335821"/>
                  <a:pt x="236734" y="335821"/>
                </a:cubicBezTo>
                <a:close/>
                <a:moveTo>
                  <a:pt x="125818" y="335045"/>
                </a:moveTo>
                <a:cubicBezTo>
                  <a:pt x="134353" y="335045"/>
                  <a:pt x="141272" y="341933"/>
                  <a:pt x="141272" y="350429"/>
                </a:cubicBezTo>
                <a:cubicBezTo>
                  <a:pt x="141272" y="358925"/>
                  <a:pt x="134353" y="365813"/>
                  <a:pt x="125818" y="365813"/>
                </a:cubicBezTo>
                <a:cubicBezTo>
                  <a:pt x="117283" y="365813"/>
                  <a:pt x="110364" y="358925"/>
                  <a:pt x="110364" y="350429"/>
                </a:cubicBezTo>
                <a:cubicBezTo>
                  <a:pt x="110364" y="341933"/>
                  <a:pt x="117283" y="335045"/>
                  <a:pt x="125818" y="335045"/>
                </a:cubicBezTo>
                <a:close/>
                <a:moveTo>
                  <a:pt x="457906" y="312342"/>
                </a:moveTo>
                <a:cubicBezTo>
                  <a:pt x="461400" y="312342"/>
                  <a:pt x="464894" y="313630"/>
                  <a:pt x="467698" y="316207"/>
                </a:cubicBezTo>
                <a:lnTo>
                  <a:pt x="501521" y="346954"/>
                </a:lnTo>
                <a:cubicBezTo>
                  <a:pt x="507485" y="352464"/>
                  <a:pt x="507930" y="361528"/>
                  <a:pt x="502500" y="367482"/>
                </a:cubicBezTo>
                <a:cubicBezTo>
                  <a:pt x="499474" y="370681"/>
                  <a:pt x="495558" y="372191"/>
                  <a:pt x="491641" y="372191"/>
                </a:cubicBezTo>
                <a:cubicBezTo>
                  <a:pt x="488081" y="372191"/>
                  <a:pt x="484520" y="370947"/>
                  <a:pt x="481850" y="368459"/>
                </a:cubicBezTo>
                <a:lnTo>
                  <a:pt x="472593" y="360017"/>
                </a:lnTo>
                <a:lnTo>
                  <a:pt x="472593" y="420533"/>
                </a:lnTo>
                <a:cubicBezTo>
                  <a:pt x="472593" y="428620"/>
                  <a:pt x="466006" y="435107"/>
                  <a:pt x="457995" y="435107"/>
                </a:cubicBezTo>
                <a:cubicBezTo>
                  <a:pt x="449896" y="435107"/>
                  <a:pt x="443398" y="428620"/>
                  <a:pt x="443398" y="420533"/>
                </a:cubicBezTo>
                <a:lnTo>
                  <a:pt x="443398" y="359928"/>
                </a:lnTo>
                <a:lnTo>
                  <a:pt x="434141" y="368281"/>
                </a:lnTo>
                <a:cubicBezTo>
                  <a:pt x="428177" y="373791"/>
                  <a:pt x="419009" y="373258"/>
                  <a:pt x="413580" y="367393"/>
                </a:cubicBezTo>
                <a:cubicBezTo>
                  <a:pt x="408150" y="361439"/>
                  <a:pt x="408595" y="352286"/>
                  <a:pt x="414559" y="346865"/>
                </a:cubicBezTo>
                <a:lnTo>
                  <a:pt x="448115" y="316207"/>
                </a:lnTo>
                <a:cubicBezTo>
                  <a:pt x="450919" y="313630"/>
                  <a:pt x="454413" y="312342"/>
                  <a:pt x="457906" y="312342"/>
                </a:cubicBezTo>
                <a:close/>
                <a:moveTo>
                  <a:pt x="458014" y="281444"/>
                </a:moveTo>
                <a:cubicBezTo>
                  <a:pt x="406559" y="281444"/>
                  <a:pt x="364719" y="323313"/>
                  <a:pt x="364719" y="374605"/>
                </a:cubicBezTo>
                <a:cubicBezTo>
                  <a:pt x="364719" y="425896"/>
                  <a:pt x="406559" y="467765"/>
                  <a:pt x="458014" y="467765"/>
                </a:cubicBezTo>
                <a:cubicBezTo>
                  <a:pt x="509380" y="467765"/>
                  <a:pt x="551309" y="425896"/>
                  <a:pt x="551309" y="374605"/>
                </a:cubicBezTo>
                <a:cubicBezTo>
                  <a:pt x="551309" y="323313"/>
                  <a:pt x="509380" y="281444"/>
                  <a:pt x="458014" y="281444"/>
                </a:cubicBezTo>
                <a:close/>
                <a:moveTo>
                  <a:pt x="458014" y="252554"/>
                </a:moveTo>
                <a:cubicBezTo>
                  <a:pt x="525404" y="252554"/>
                  <a:pt x="580330" y="307312"/>
                  <a:pt x="580330" y="374694"/>
                </a:cubicBezTo>
                <a:cubicBezTo>
                  <a:pt x="580330" y="442164"/>
                  <a:pt x="525493" y="496922"/>
                  <a:pt x="458014" y="496922"/>
                </a:cubicBezTo>
                <a:cubicBezTo>
                  <a:pt x="390446" y="496922"/>
                  <a:pt x="335609" y="442164"/>
                  <a:pt x="335609" y="374694"/>
                </a:cubicBezTo>
                <a:cubicBezTo>
                  <a:pt x="335609" y="307312"/>
                  <a:pt x="390535" y="252554"/>
                  <a:pt x="458014" y="252554"/>
                </a:cubicBezTo>
                <a:close/>
                <a:moveTo>
                  <a:pt x="236737" y="201535"/>
                </a:moveTo>
                <a:lnTo>
                  <a:pt x="372384" y="201535"/>
                </a:lnTo>
                <a:cubicBezTo>
                  <a:pt x="380483" y="201535"/>
                  <a:pt x="386981" y="208126"/>
                  <a:pt x="386981" y="216142"/>
                </a:cubicBezTo>
                <a:cubicBezTo>
                  <a:pt x="386981" y="224158"/>
                  <a:pt x="380483" y="230660"/>
                  <a:pt x="372562" y="230749"/>
                </a:cubicBezTo>
                <a:lnTo>
                  <a:pt x="236737" y="230749"/>
                </a:lnTo>
                <a:cubicBezTo>
                  <a:pt x="228727" y="230749"/>
                  <a:pt x="222140" y="224247"/>
                  <a:pt x="222140" y="216142"/>
                </a:cubicBezTo>
                <a:cubicBezTo>
                  <a:pt x="222140" y="208126"/>
                  <a:pt x="228727" y="201535"/>
                  <a:pt x="236737" y="201535"/>
                </a:cubicBezTo>
                <a:close/>
                <a:moveTo>
                  <a:pt x="125818" y="200759"/>
                </a:moveTo>
                <a:cubicBezTo>
                  <a:pt x="134353" y="200759"/>
                  <a:pt x="141272" y="207662"/>
                  <a:pt x="141272" y="216178"/>
                </a:cubicBezTo>
                <a:cubicBezTo>
                  <a:pt x="141272" y="224694"/>
                  <a:pt x="134353" y="231597"/>
                  <a:pt x="125818" y="231597"/>
                </a:cubicBezTo>
                <a:cubicBezTo>
                  <a:pt x="117283" y="231597"/>
                  <a:pt x="110364" y="224694"/>
                  <a:pt x="110364" y="216178"/>
                </a:cubicBezTo>
                <a:cubicBezTo>
                  <a:pt x="110364" y="207662"/>
                  <a:pt x="117283" y="200759"/>
                  <a:pt x="125818" y="200759"/>
                </a:cubicBezTo>
                <a:close/>
                <a:moveTo>
                  <a:pt x="236740" y="67390"/>
                </a:moveTo>
                <a:lnTo>
                  <a:pt x="372415" y="67390"/>
                </a:lnTo>
                <a:cubicBezTo>
                  <a:pt x="380516" y="67390"/>
                  <a:pt x="387193" y="73876"/>
                  <a:pt x="387193" y="81962"/>
                </a:cubicBezTo>
                <a:cubicBezTo>
                  <a:pt x="387193" y="89959"/>
                  <a:pt x="380605" y="96534"/>
                  <a:pt x="372593" y="96534"/>
                </a:cubicBezTo>
                <a:lnTo>
                  <a:pt x="236740" y="96534"/>
                </a:lnTo>
                <a:cubicBezTo>
                  <a:pt x="228728" y="96534"/>
                  <a:pt x="222140" y="89959"/>
                  <a:pt x="222140" y="81962"/>
                </a:cubicBezTo>
                <a:cubicBezTo>
                  <a:pt x="222140" y="73876"/>
                  <a:pt x="228728" y="67390"/>
                  <a:pt x="236740" y="67390"/>
                </a:cubicBezTo>
                <a:close/>
                <a:moveTo>
                  <a:pt x="125818" y="66473"/>
                </a:moveTo>
                <a:cubicBezTo>
                  <a:pt x="134353" y="66473"/>
                  <a:pt x="141272" y="73376"/>
                  <a:pt x="141272" y="81892"/>
                </a:cubicBezTo>
                <a:cubicBezTo>
                  <a:pt x="141272" y="90408"/>
                  <a:pt x="134353" y="97311"/>
                  <a:pt x="125818" y="97311"/>
                </a:cubicBezTo>
                <a:cubicBezTo>
                  <a:pt x="117283" y="97311"/>
                  <a:pt x="110364" y="90408"/>
                  <a:pt x="110364" y="81892"/>
                </a:cubicBezTo>
                <a:cubicBezTo>
                  <a:pt x="110364" y="73376"/>
                  <a:pt x="117283" y="66473"/>
                  <a:pt x="125818" y="66473"/>
                </a:cubicBezTo>
                <a:close/>
                <a:moveTo>
                  <a:pt x="81171" y="29326"/>
                </a:moveTo>
                <a:cubicBezTo>
                  <a:pt x="52512" y="29326"/>
                  <a:pt x="29104" y="52609"/>
                  <a:pt x="29104" y="81313"/>
                </a:cubicBezTo>
                <a:lnTo>
                  <a:pt x="29104" y="82469"/>
                </a:lnTo>
                <a:cubicBezTo>
                  <a:pt x="29104" y="111173"/>
                  <a:pt x="52512" y="134545"/>
                  <a:pt x="81171" y="134545"/>
                </a:cubicBezTo>
                <a:lnTo>
                  <a:pt x="81527" y="134545"/>
                </a:lnTo>
                <a:lnTo>
                  <a:pt x="401226" y="134545"/>
                </a:lnTo>
                <a:lnTo>
                  <a:pt x="401582" y="134545"/>
                </a:lnTo>
                <a:cubicBezTo>
                  <a:pt x="430330" y="134545"/>
                  <a:pt x="453738" y="111173"/>
                  <a:pt x="453738" y="82469"/>
                </a:cubicBezTo>
                <a:lnTo>
                  <a:pt x="453738" y="81313"/>
                </a:lnTo>
                <a:cubicBezTo>
                  <a:pt x="453738" y="52609"/>
                  <a:pt x="430330" y="29326"/>
                  <a:pt x="401582" y="29326"/>
                </a:cubicBezTo>
                <a:close/>
                <a:moveTo>
                  <a:pt x="81438" y="0"/>
                </a:moveTo>
                <a:lnTo>
                  <a:pt x="401849" y="0"/>
                </a:lnTo>
                <a:cubicBezTo>
                  <a:pt x="446618" y="0"/>
                  <a:pt x="483020" y="36436"/>
                  <a:pt x="483020" y="81047"/>
                </a:cubicBezTo>
                <a:lnTo>
                  <a:pt x="483020" y="82291"/>
                </a:lnTo>
                <a:cubicBezTo>
                  <a:pt x="483020" y="109840"/>
                  <a:pt x="469136" y="134189"/>
                  <a:pt x="448042" y="148852"/>
                </a:cubicBezTo>
                <a:cubicBezTo>
                  <a:pt x="469136" y="163516"/>
                  <a:pt x="483020" y="187954"/>
                  <a:pt x="483020" y="215592"/>
                </a:cubicBezTo>
                <a:cubicBezTo>
                  <a:pt x="483020" y="223590"/>
                  <a:pt x="476523" y="230344"/>
                  <a:pt x="468424" y="230344"/>
                </a:cubicBezTo>
                <a:cubicBezTo>
                  <a:pt x="460324" y="230344"/>
                  <a:pt x="453827" y="224212"/>
                  <a:pt x="453827" y="216125"/>
                </a:cubicBezTo>
                <a:cubicBezTo>
                  <a:pt x="453827" y="186799"/>
                  <a:pt x="430330" y="163338"/>
                  <a:pt x="401404" y="163338"/>
                </a:cubicBezTo>
                <a:lnTo>
                  <a:pt x="81527" y="163338"/>
                </a:lnTo>
                <a:cubicBezTo>
                  <a:pt x="52601" y="163338"/>
                  <a:pt x="29104" y="186799"/>
                  <a:pt x="29104" y="215681"/>
                </a:cubicBezTo>
                <a:cubicBezTo>
                  <a:pt x="29104" y="245096"/>
                  <a:pt x="52601" y="268556"/>
                  <a:pt x="81527" y="268556"/>
                </a:cubicBezTo>
                <a:lnTo>
                  <a:pt x="325217" y="268556"/>
                </a:lnTo>
                <a:cubicBezTo>
                  <a:pt x="333228" y="268556"/>
                  <a:pt x="339814" y="275044"/>
                  <a:pt x="339814" y="283131"/>
                </a:cubicBezTo>
                <a:cubicBezTo>
                  <a:pt x="339814" y="291129"/>
                  <a:pt x="333228" y="297705"/>
                  <a:pt x="325217" y="297705"/>
                </a:cubicBezTo>
                <a:lnTo>
                  <a:pt x="81527" y="297705"/>
                </a:lnTo>
                <a:cubicBezTo>
                  <a:pt x="52601" y="297705"/>
                  <a:pt x="29104" y="321166"/>
                  <a:pt x="29104" y="350048"/>
                </a:cubicBezTo>
                <a:cubicBezTo>
                  <a:pt x="29104" y="379463"/>
                  <a:pt x="52601" y="402924"/>
                  <a:pt x="81527" y="402924"/>
                </a:cubicBezTo>
                <a:lnTo>
                  <a:pt x="300653" y="402924"/>
                </a:lnTo>
                <a:cubicBezTo>
                  <a:pt x="308663" y="402924"/>
                  <a:pt x="315249" y="409411"/>
                  <a:pt x="315249" y="417498"/>
                </a:cubicBezTo>
                <a:cubicBezTo>
                  <a:pt x="315249" y="425496"/>
                  <a:pt x="308663" y="432072"/>
                  <a:pt x="300653" y="432072"/>
                </a:cubicBezTo>
                <a:lnTo>
                  <a:pt x="81527" y="432072"/>
                </a:lnTo>
                <a:cubicBezTo>
                  <a:pt x="36580" y="432072"/>
                  <a:pt x="0" y="395548"/>
                  <a:pt x="0" y="350670"/>
                </a:cubicBezTo>
                <a:cubicBezTo>
                  <a:pt x="0" y="322588"/>
                  <a:pt x="14062" y="298060"/>
                  <a:pt x="35423" y="282953"/>
                </a:cubicBezTo>
                <a:cubicBezTo>
                  <a:pt x="14241" y="268290"/>
                  <a:pt x="267" y="243851"/>
                  <a:pt x="267" y="216125"/>
                </a:cubicBezTo>
                <a:cubicBezTo>
                  <a:pt x="267" y="188221"/>
                  <a:pt x="14241" y="163693"/>
                  <a:pt x="35423" y="148852"/>
                </a:cubicBezTo>
                <a:cubicBezTo>
                  <a:pt x="14151" y="134278"/>
                  <a:pt x="267" y="109840"/>
                  <a:pt x="267" y="82291"/>
                </a:cubicBezTo>
                <a:lnTo>
                  <a:pt x="267" y="81047"/>
                </a:lnTo>
                <a:cubicBezTo>
                  <a:pt x="267" y="36436"/>
                  <a:pt x="36669" y="0"/>
                  <a:pt x="81438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57" name="robot_314699">
            <a:extLst>
              <a:ext uri="{FF2B5EF4-FFF2-40B4-BE49-F238E27FC236}">
                <a16:creationId xmlns="" xmlns:a16="http://schemas.microsoft.com/office/drawing/2014/main" id="{19F12056-4BCA-EA40-9F2D-3E7317DB3E63}"/>
              </a:ext>
            </a:extLst>
          </p:cNvPr>
          <p:cNvSpPr>
            <a:spLocks noChangeAspect="1"/>
          </p:cNvSpPr>
          <p:nvPr/>
        </p:nvSpPr>
        <p:spPr bwMode="auto">
          <a:xfrm>
            <a:off x="6953353" y="3165265"/>
            <a:ext cx="363849" cy="315568"/>
          </a:xfrm>
          <a:custGeom>
            <a:avLst/>
            <a:gdLst>
              <a:gd name="connsiteX0" fmla="*/ 303820 w 607639"/>
              <a:gd name="connsiteY0" fmla="*/ 112552 h 527053"/>
              <a:gd name="connsiteX1" fmla="*/ 347324 w 607639"/>
              <a:gd name="connsiteY1" fmla="*/ 155985 h 527053"/>
              <a:gd name="connsiteX2" fmla="*/ 303820 w 607639"/>
              <a:gd name="connsiteY2" fmla="*/ 199418 h 527053"/>
              <a:gd name="connsiteX3" fmla="*/ 260316 w 607639"/>
              <a:gd name="connsiteY3" fmla="*/ 155985 h 527053"/>
              <a:gd name="connsiteX4" fmla="*/ 303820 w 607639"/>
              <a:gd name="connsiteY4" fmla="*/ 112552 h 527053"/>
              <a:gd name="connsiteX5" fmla="*/ 303775 w 607639"/>
              <a:gd name="connsiteY5" fmla="*/ 72970 h 527053"/>
              <a:gd name="connsiteX6" fmla="*/ 220644 w 607639"/>
              <a:gd name="connsiteY6" fmla="*/ 155983 h 527053"/>
              <a:gd name="connsiteX7" fmla="*/ 303775 w 607639"/>
              <a:gd name="connsiteY7" fmla="*/ 238996 h 527053"/>
              <a:gd name="connsiteX8" fmla="*/ 386906 w 607639"/>
              <a:gd name="connsiteY8" fmla="*/ 155983 h 527053"/>
              <a:gd name="connsiteX9" fmla="*/ 303775 w 607639"/>
              <a:gd name="connsiteY9" fmla="*/ 72970 h 527053"/>
              <a:gd name="connsiteX10" fmla="*/ 303775 w 607639"/>
              <a:gd name="connsiteY10" fmla="*/ 0 h 527053"/>
              <a:gd name="connsiteX11" fmla="*/ 459979 w 607639"/>
              <a:gd name="connsiteY11" fmla="*/ 155983 h 527053"/>
              <a:gd name="connsiteX12" fmla="*/ 426246 w 607639"/>
              <a:gd name="connsiteY12" fmla="*/ 252594 h 527053"/>
              <a:gd name="connsiteX13" fmla="*/ 500922 w 607639"/>
              <a:gd name="connsiteY13" fmla="*/ 294812 h 527053"/>
              <a:gd name="connsiteX14" fmla="*/ 517388 w 607639"/>
              <a:gd name="connsiteY14" fmla="*/ 292057 h 527053"/>
              <a:gd name="connsiteX15" fmla="*/ 567943 w 607639"/>
              <a:gd name="connsiteY15" fmla="*/ 342451 h 527053"/>
              <a:gd name="connsiteX16" fmla="*/ 537236 w 607639"/>
              <a:gd name="connsiteY16" fmla="*/ 388935 h 527053"/>
              <a:gd name="connsiteX17" fmla="*/ 537236 w 607639"/>
              <a:gd name="connsiteY17" fmla="*/ 419420 h 527053"/>
              <a:gd name="connsiteX18" fmla="*/ 607639 w 607639"/>
              <a:gd name="connsiteY18" fmla="*/ 507322 h 527053"/>
              <a:gd name="connsiteX19" fmla="*/ 607639 w 607639"/>
              <a:gd name="connsiteY19" fmla="*/ 527053 h 527053"/>
              <a:gd name="connsiteX20" fmla="*/ 427136 w 607639"/>
              <a:gd name="connsiteY20" fmla="*/ 527053 h 527053"/>
              <a:gd name="connsiteX21" fmla="*/ 427136 w 607639"/>
              <a:gd name="connsiteY21" fmla="*/ 507322 h 527053"/>
              <a:gd name="connsiteX22" fmla="*/ 497540 w 607639"/>
              <a:gd name="connsiteY22" fmla="*/ 419420 h 527053"/>
              <a:gd name="connsiteX23" fmla="*/ 497540 w 607639"/>
              <a:gd name="connsiteY23" fmla="*/ 388935 h 527053"/>
              <a:gd name="connsiteX24" fmla="*/ 466833 w 607639"/>
              <a:gd name="connsiteY24" fmla="*/ 342451 h 527053"/>
              <a:gd name="connsiteX25" fmla="*/ 470660 w 607639"/>
              <a:gd name="connsiteY25" fmla="*/ 323253 h 527053"/>
              <a:gd name="connsiteX26" fmla="*/ 396608 w 607639"/>
              <a:gd name="connsiteY26" fmla="*/ 281302 h 527053"/>
              <a:gd name="connsiteX27" fmla="*/ 323623 w 607639"/>
              <a:gd name="connsiteY27" fmla="*/ 310632 h 527053"/>
              <a:gd name="connsiteX28" fmla="*/ 323623 w 607639"/>
              <a:gd name="connsiteY28" fmla="*/ 419420 h 527053"/>
              <a:gd name="connsiteX29" fmla="*/ 394026 w 607639"/>
              <a:gd name="connsiteY29" fmla="*/ 507322 h 527053"/>
              <a:gd name="connsiteX30" fmla="*/ 394026 w 607639"/>
              <a:gd name="connsiteY30" fmla="*/ 527053 h 527053"/>
              <a:gd name="connsiteX31" fmla="*/ 213613 w 607639"/>
              <a:gd name="connsiteY31" fmla="*/ 527053 h 527053"/>
              <a:gd name="connsiteX32" fmla="*/ 213613 w 607639"/>
              <a:gd name="connsiteY32" fmla="*/ 507322 h 527053"/>
              <a:gd name="connsiteX33" fmla="*/ 284016 w 607639"/>
              <a:gd name="connsiteY33" fmla="*/ 419420 h 527053"/>
              <a:gd name="connsiteX34" fmla="*/ 284016 w 607639"/>
              <a:gd name="connsiteY34" fmla="*/ 310632 h 527053"/>
              <a:gd name="connsiteX35" fmla="*/ 211032 w 607639"/>
              <a:gd name="connsiteY35" fmla="*/ 281302 h 527053"/>
              <a:gd name="connsiteX36" fmla="*/ 136890 w 607639"/>
              <a:gd name="connsiteY36" fmla="*/ 323253 h 527053"/>
              <a:gd name="connsiteX37" fmla="*/ 140717 w 607639"/>
              <a:gd name="connsiteY37" fmla="*/ 342451 h 527053"/>
              <a:gd name="connsiteX38" fmla="*/ 110011 w 607639"/>
              <a:gd name="connsiteY38" fmla="*/ 388935 h 527053"/>
              <a:gd name="connsiteX39" fmla="*/ 110011 w 607639"/>
              <a:gd name="connsiteY39" fmla="*/ 419420 h 527053"/>
              <a:gd name="connsiteX40" fmla="*/ 180414 w 607639"/>
              <a:gd name="connsiteY40" fmla="*/ 507322 h 527053"/>
              <a:gd name="connsiteX41" fmla="*/ 180414 w 607639"/>
              <a:gd name="connsiteY41" fmla="*/ 527053 h 527053"/>
              <a:gd name="connsiteX42" fmla="*/ 0 w 607639"/>
              <a:gd name="connsiteY42" fmla="*/ 527053 h 527053"/>
              <a:gd name="connsiteX43" fmla="*/ 0 w 607639"/>
              <a:gd name="connsiteY43" fmla="*/ 507322 h 527053"/>
              <a:gd name="connsiteX44" fmla="*/ 70403 w 607639"/>
              <a:gd name="connsiteY44" fmla="*/ 419420 h 527053"/>
              <a:gd name="connsiteX45" fmla="*/ 70403 w 607639"/>
              <a:gd name="connsiteY45" fmla="*/ 388935 h 527053"/>
              <a:gd name="connsiteX46" fmla="*/ 39696 w 607639"/>
              <a:gd name="connsiteY46" fmla="*/ 342451 h 527053"/>
              <a:gd name="connsiteX47" fmla="*/ 90251 w 607639"/>
              <a:gd name="connsiteY47" fmla="*/ 292057 h 527053"/>
              <a:gd name="connsiteX48" fmla="*/ 106717 w 607639"/>
              <a:gd name="connsiteY48" fmla="*/ 294812 h 527053"/>
              <a:gd name="connsiteX49" fmla="*/ 181304 w 607639"/>
              <a:gd name="connsiteY49" fmla="*/ 252594 h 527053"/>
              <a:gd name="connsiteX50" fmla="*/ 147660 w 607639"/>
              <a:gd name="connsiteY50" fmla="*/ 155983 h 527053"/>
              <a:gd name="connsiteX51" fmla="*/ 303775 w 607639"/>
              <a:gd name="connsiteY51" fmla="*/ 0 h 5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7639" h="527053">
                <a:moveTo>
                  <a:pt x="303820" y="112552"/>
                </a:moveTo>
                <a:cubicBezTo>
                  <a:pt x="327847" y="112552"/>
                  <a:pt x="347324" y="131998"/>
                  <a:pt x="347324" y="155985"/>
                </a:cubicBezTo>
                <a:cubicBezTo>
                  <a:pt x="347324" y="179972"/>
                  <a:pt x="327847" y="199418"/>
                  <a:pt x="303820" y="199418"/>
                </a:cubicBezTo>
                <a:cubicBezTo>
                  <a:pt x="279793" y="199418"/>
                  <a:pt x="260316" y="179972"/>
                  <a:pt x="260316" y="155985"/>
                </a:cubicBezTo>
                <a:cubicBezTo>
                  <a:pt x="260316" y="131998"/>
                  <a:pt x="279793" y="112552"/>
                  <a:pt x="303820" y="112552"/>
                </a:cubicBezTo>
                <a:close/>
                <a:moveTo>
                  <a:pt x="303775" y="72970"/>
                </a:moveTo>
                <a:cubicBezTo>
                  <a:pt x="257937" y="72970"/>
                  <a:pt x="220644" y="110210"/>
                  <a:pt x="220644" y="155983"/>
                </a:cubicBezTo>
                <a:cubicBezTo>
                  <a:pt x="220644" y="201756"/>
                  <a:pt x="257937" y="238996"/>
                  <a:pt x="303775" y="238996"/>
                </a:cubicBezTo>
                <a:cubicBezTo>
                  <a:pt x="349613" y="238996"/>
                  <a:pt x="386906" y="201756"/>
                  <a:pt x="386906" y="155983"/>
                </a:cubicBezTo>
                <a:cubicBezTo>
                  <a:pt x="386906" y="110210"/>
                  <a:pt x="349613" y="72970"/>
                  <a:pt x="303775" y="72970"/>
                </a:cubicBezTo>
                <a:close/>
                <a:moveTo>
                  <a:pt x="303775" y="0"/>
                </a:moveTo>
                <a:cubicBezTo>
                  <a:pt x="389932" y="0"/>
                  <a:pt x="459979" y="69948"/>
                  <a:pt x="459979" y="155983"/>
                </a:cubicBezTo>
                <a:cubicBezTo>
                  <a:pt x="459979" y="192423"/>
                  <a:pt x="447341" y="226020"/>
                  <a:pt x="426246" y="252594"/>
                </a:cubicBezTo>
                <a:lnTo>
                  <a:pt x="500922" y="294812"/>
                </a:lnTo>
                <a:cubicBezTo>
                  <a:pt x="506084" y="293034"/>
                  <a:pt x="511602" y="292057"/>
                  <a:pt x="517388" y="292057"/>
                </a:cubicBezTo>
                <a:cubicBezTo>
                  <a:pt x="545246" y="292057"/>
                  <a:pt x="567943" y="314632"/>
                  <a:pt x="567943" y="342451"/>
                </a:cubicBezTo>
                <a:cubicBezTo>
                  <a:pt x="567943" y="363249"/>
                  <a:pt x="555215" y="381202"/>
                  <a:pt x="537236" y="388935"/>
                </a:cubicBezTo>
                <a:lnTo>
                  <a:pt x="537236" y="419420"/>
                </a:lnTo>
                <a:cubicBezTo>
                  <a:pt x="577466" y="428486"/>
                  <a:pt x="607639" y="464393"/>
                  <a:pt x="607639" y="507322"/>
                </a:cubicBezTo>
                <a:lnTo>
                  <a:pt x="607639" y="527053"/>
                </a:lnTo>
                <a:lnTo>
                  <a:pt x="427136" y="527053"/>
                </a:lnTo>
                <a:lnTo>
                  <a:pt x="427136" y="507322"/>
                </a:lnTo>
                <a:cubicBezTo>
                  <a:pt x="427136" y="464393"/>
                  <a:pt x="457309" y="428486"/>
                  <a:pt x="497540" y="419420"/>
                </a:cubicBezTo>
                <a:lnTo>
                  <a:pt x="497540" y="388935"/>
                </a:lnTo>
                <a:cubicBezTo>
                  <a:pt x="479560" y="381202"/>
                  <a:pt x="466833" y="363249"/>
                  <a:pt x="466833" y="342451"/>
                </a:cubicBezTo>
                <a:cubicBezTo>
                  <a:pt x="466833" y="335696"/>
                  <a:pt x="468257" y="329208"/>
                  <a:pt x="470660" y="323253"/>
                </a:cubicBezTo>
                <a:lnTo>
                  <a:pt x="396608" y="281302"/>
                </a:lnTo>
                <a:cubicBezTo>
                  <a:pt x="375691" y="296767"/>
                  <a:pt x="350681" y="307166"/>
                  <a:pt x="323623" y="310632"/>
                </a:cubicBezTo>
                <a:lnTo>
                  <a:pt x="323623" y="419420"/>
                </a:lnTo>
                <a:cubicBezTo>
                  <a:pt x="363854" y="428486"/>
                  <a:pt x="394026" y="464393"/>
                  <a:pt x="394026" y="507322"/>
                </a:cubicBezTo>
                <a:lnTo>
                  <a:pt x="394026" y="527053"/>
                </a:lnTo>
                <a:lnTo>
                  <a:pt x="213613" y="527053"/>
                </a:lnTo>
                <a:lnTo>
                  <a:pt x="213613" y="507322"/>
                </a:lnTo>
                <a:cubicBezTo>
                  <a:pt x="213613" y="464393"/>
                  <a:pt x="243786" y="428486"/>
                  <a:pt x="284016" y="419420"/>
                </a:cubicBezTo>
                <a:lnTo>
                  <a:pt x="284016" y="310632"/>
                </a:lnTo>
                <a:cubicBezTo>
                  <a:pt x="256869" y="307166"/>
                  <a:pt x="231948" y="296767"/>
                  <a:pt x="211032" y="281302"/>
                </a:cubicBezTo>
                <a:lnTo>
                  <a:pt x="136890" y="323253"/>
                </a:lnTo>
                <a:cubicBezTo>
                  <a:pt x="139382" y="329208"/>
                  <a:pt x="140717" y="335696"/>
                  <a:pt x="140717" y="342451"/>
                </a:cubicBezTo>
                <a:cubicBezTo>
                  <a:pt x="140717" y="363249"/>
                  <a:pt x="128079" y="381202"/>
                  <a:pt x="110011" y="388935"/>
                </a:cubicBezTo>
                <a:lnTo>
                  <a:pt x="110011" y="419420"/>
                </a:lnTo>
                <a:cubicBezTo>
                  <a:pt x="150241" y="428486"/>
                  <a:pt x="180414" y="464393"/>
                  <a:pt x="180414" y="507322"/>
                </a:cubicBezTo>
                <a:lnTo>
                  <a:pt x="180414" y="527053"/>
                </a:lnTo>
                <a:lnTo>
                  <a:pt x="0" y="527053"/>
                </a:lnTo>
                <a:lnTo>
                  <a:pt x="0" y="507322"/>
                </a:lnTo>
                <a:cubicBezTo>
                  <a:pt x="0" y="464393"/>
                  <a:pt x="30173" y="428486"/>
                  <a:pt x="70403" y="419420"/>
                </a:cubicBezTo>
                <a:lnTo>
                  <a:pt x="70403" y="388935"/>
                </a:lnTo>
                <a:cubicBezTo>
                  <a:pt x="52335" y="381202"/>
                  <a:pt x="39696" y="363249"/>
                  <a:pt x="39696" y="342451"/>
                </a:cubicBezTo>
                <a:cubicBezTo>
                  <a:pt x="39696" y="314632"/>
                  <a:pt x="62393" y="292057"/>
                  <a:pt x="90251" y="292057"/>
                </a:cubicBezTo>
                <a:cubicBezTo>
                  <a:pt x="96037" y="292057"/>
                  <a:pt x="101555" y="293034"/>
                  <a:pt x="106717" y="294812"/>
                </a:cubicBezTo>
                <a:lnTo>
                  <a:pt x="181304" y="252594"/>
                </a:lnTo>
                <a:cubicBezTo>
                  <a:pt x="160299" y="226020"/>
                  <a:pt x="147660" y="192423"/>
                  <a:pt x="147660" y="155983"/>
                </a:cubicBezTo>
                <a:cubicBezTo>
                  <a:pt x="147660" y="69948"/>
                  <a:pt x="217707" y="0"/>
                  <a:pt x="303775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58" name="TextBox 45">
            <a:extLst>
              <a:ext uri="{FF2B5EF4-FFF2-40B4-BE49-F238E27FC236}">
                <a16:creationId xmlns="" xmlns:a16="http://schemas.microsoft.com/office/drawing/2014/main" id="{355F9961-A5D1-E04A-9BC4-AD8063DABEC6}"/>
              </a:ext>
            </a:extLst>
          </p:cNvPr>
          <p:cNvSpPr txBox="1"/>
          <p:nvPr/>
        </p:nvSpPr>
        <p:spPr>
          <a:xfrm>
            <a:off x="12196202" y="6053294"/>
            <a:ext cx="2005831" cy="437596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>
              <a:spcAft>
                <a:spcPts val="844"/>
              </a:spcAf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创新中心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4">
            <a:extLst>
              <a:ext uri="{FF2B5EF4-FFF2-40B4-BE49-F238E27FC236}">
                <a16:creationId xmlns="" xmlns:a16="http://schemas.microsoft.com/office/drawing/2014/main" id="{490683DD-035E-9240-B06E-650A9C029647}"/>
              </a:ext>
            </a:extLst>
          </p:cNvPr>
          <p:cNvSpPr txBox="1"/>
          <p:nvPr/>
        </p:nvSpPr>
        <p:spPr>
          <a:xfrm>
            <a:off x="12153409" y="6733770"/>
            <a:ext cx="2048624" cy="868483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专业子公司及产互公司</a:t>
            </a:r>
          </a:p>
        </p:txBody>
      </p:sp>
      <p:sp>
        <p:nvSpPr>
          <p:cNvPr id="60" name="chat_342478">
            <a:extLst>
              <a:ext uri="{FF2B5EF4-FFF2-40B4-BE49-F238E27FC236}">
                <a16:creationId xmlns="" xmlns:a16="http://schemas.microsoft.com/office/drawing/2014/main" id="{BBA2584A-695E-234D-BA41-B58FB961F5DD}"/>
              </a:ext>
            </a:extLst>
          </p:cNvPr>
          <p:cNvSpPr>
            <a:spLocks noChangeAspect="1"/>
          </p:cNvSpPr>
          <p:nvPr/>
        </p:nvSpPr>
        <p:spPr bwMode="auto">
          <a:xfrm>
            <a:off x="11826038" y="6022774"/>
            <a:ext cx="425203" cy="424527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09614" h="608697">
                <a:moveTo>
                  <a:pt x="304853" y="530182"/>
                </a:moveTo>
                <a:cubicBezTo>
                  <a:pt x="288537" y="530182"/>
                  <a:pt x="275354" y="543437"/>
                  <a:pt x="275354" y="559637"/>
                </a:cubicBezTo>
                <a:cubicBezTo>
                  <a:pt x="275354" y="575837"/>
                  <a:pt x="288537" y="589091"/>
                  <a:pt x="304853" y="589091"/>
                </a:cubicBezTo>
                <a:cubicBezTo>
                  <a:pt x="321078" y="589091"/>
                  <a:pt x="334352" y="575837"/>
                  <a:pt x="334352" y="559637"/>
                </a:cubicBezTo>
                <a:cubicBezTo>
                  <a:pt x="334352" y="543437"/>
                  <a:pt x="321078" y="530182"/>
                  <a:pt x="304853" y="530182"/>
                </a:cubicBezTo>
                <a:close/>
                <a:moveTo>
                  <a:pt x="527340" y="497069"/>
                </a:moveTo>
                <a:cubicBezTo>
                  <a:pt x="519781" y="497069"/>
                  <a:pt x="512222" y="499945"/>
                  <a:pt x="506460" y="505698"/>
                </a:cubicBezTo>
                <a:cubicBezTo>
                  <a:pt x="494937" y="517204"/>
                  <a:pt x="494937" y="535889"/>
                  <a:pt x="506460" y="547395"/>
                </a:cubicBezTo>
                <a:cubicBezTo>
                  <a:pt x="517983" y="558808"/>
                  <a:pt x="536697" y="558808"/>
                  <a:pt x="548220" y="547395"/>
                </a:cubicBezTo>
                <a:cubicBezTo>
                  <a:pt x="559650" y="535889"/>
                  <a:pt x="559650" y="517204"/>
                  <a:pt x="548220" y="505698"/>
                </a:cubicBezTo>
                <a:cubicBezTo>
                  <a:pt x="542458" y="499945"/>
                  <a:pt x="534899" y="497069"/>
                  <a:pt x="527340" y="497069"/>
                </a:cubicBezTo>
                <a:close/>
                <a:moveTo>
                  <a:pt x="82320" y="497046"/>
                </a:moveTo>
                <a:cubicBezTo>
                  <a:pt x="74761" y="497046"/>
                  <a:pt x="67202" y="499991"/>
                  <a:pt x="61487" y="505698"/>
                </a:cubicBezTo>
                <a:cubicBezTo>
                  <a:pt x="49964" y="517204"/>
                  <a:pt x="49964" y="535889"/>
                  <a:pt x="61487" y="547395"/>
                </a:cubicBezTo>
                <a:cubicBezTo>
                  <a:pt x="73010" y="558808"/>
                  <a:pt x="91723" y="558808"/>
                  <a:pt x="103154" y="547395"/>
                </a:cubicBezTo>
                <a:cubicBezTo>
                  <a:pt x="114677" y="535889"/>
                  <a:pt x="114677" y="517204"/>
                  <a:pt x="103154" y="505698"/>
                </a:cubicBezTo>
                <a:cubicBezTo>
                  <a:pt x="97438" y="499991"/>
                  <a:pt x="89879" y="497046"/>
                  <a:pt x="82320" y="497046"/>
                </a:cubicBezTo>
                <a:close/>
                <a:moveTo>
                  <a:pt x="422828" y="353462"/>
                </a:moveTo>
                <a:lnTo>
                  <a:pt x="442445" y="353462"/>
                </a:lnTo>
                <a:lnTo>
                  <a:pt x="442445" y="373079"/>
                </a:lnTo>
                <a:lnTo>
                  <a:pt x="422828" y="373079"/>
                </a:lnTo>
                <a:close/>
                <a:moveTo>
                  <a:pt x="167099" y="353462"/>
                </a:moveTo>
                <a:lnTo>
                  <a:pt x="403140" y="353462"/>
                </a:lnTo>
                <a:lnTo>
                  <a:pt x="403140" y="373079"/>
                </a:lnTo>
                <a:lnTo>
                  <a:pt x="167099" y="373079"/>
                </a:lnTo>
                <a:close/>
                <a:moveTo>
                  <a:pt x="167099" y="314157"/>
                </a:moveTo>
                <a:lnTo>
                  <a:pt x="442445" y="314157"/>
                </a:lnTo>
                <a:lnTo>
                  <a:pt x="442445" y="333845"/>
                </a:lnTo>
                <a:lnTo>
                  <a:pt x="167099" y="333845"/>
                </a:lnTo>
                <a:close/>
                <a:moveTo>
                  <a:pt x="560480" y="274940"/>
                </a:moveTo>
                <a:cubicBezTo>
                  <a:pt x="544256" y="274940"/>
                  <a:pt x="530981" y="288102"/>
                  <a:pt x="530981" y="304395"/>
                </a:cubicBezTo>
                <a:cubicBezTo>
                  <a:pt x="530981" y="320595"/>
                  <a:pt x="544256" y="333849"/>
                  <a:pt x="560480" y="333849"/>
                </a:cubicBezTo>
                <a:cubicBezTo>
                  <a:pt x="576704" y="333849"/>
                  <a:pt x="589979" y="320595"/>
                  <a:pt x="589979" y="304395"/>
                </a:cubicBezTo>
                <a:cubicBezTo>
                  <a:pt x="589979" y="288102"/>
                  <a:pt x="576704" y="274940"/>
                  <a:pt x="560480" y="274940"/>
                </a:cubicBezTo>
                <a:close/>
                <a:moveTo>
                  <a:pt x="49134" y="274940"/>
                </a:moveTo>
                <a:cubicBezTo>
                  <a:pt x="32910" y="274940"/>
                  <a:pt x="19635" y="288102"/>
                  <a:pt x="19635" y="304395"/>
                </a:cubicBezTo>
                <a:cubicBezTo>
                  <a:pt x="19635" y="320595"/>
                  <a:pt x="32910" y="333849"/>
                  <a:pt x="49134" y="333849"/>
                </a:cubicBezTo>
                <a:cubicBezTo>
                  <a:pt x="65451" y="333849"/>
                  <a:pt x="78633" y="320595"/>
                  <a:pt x="78633" y="304395"/>
                </a:cubicBezTo>
                <a:cubicBezTo>
                  <a:pt x="78633" y="288102"/>
                  <a:pt x="65451" y="274940"/>
                  <a:pt x="49134" y="274940"/>
                </a:cubicBezTo>
                <a:close/>
                <a:moveTo>
                  <a:pt x="167099" y="274923"/>
                </a:moveTo>
                <a:lnTo>
                  <a:pt x="442445" y="274923"/>
                </a:lnTo>
                <a:lnTo>
                  <a:pt x="442445" y="294540"/>
                </a:lnTo>
                <a:lnTo>
                  <a:pt x="167099" y="294540"/>
                </a:lnTo>
                <a:close/>
                <a:moveTo>
                  <a:pt x="245850" y="235618"/>
                </a:moveTo>
                <a:lnTo>
                  <a:pt x="442445" y="235618"/>
                </a:lnTo>
                <a:lnTo>
                  <a:pt x="442445" y="255235"/>
                </a:lnTo>
                <a:lnTo>
                  <a:pt x="245850" y="255235"/>
                </a:lnTo>
                <a:close/>
                <a:moveTo>
                  <a:pt x="167099" y="235618"/>
                </a:moveTo>
                <a:lnTo>
                  <a:pt x="226092" y="235618"/>
                </a:lnTo>
                <a:lnTo>
                  <a:pt x="226092" y="255235"/>
                </a:lnTo>
                <a:lnTo>
                  <a:pt x="167099" y="255235"/>
                </a:lnTo>
                <a:close/>
                <a:moveTo>
                  <a:pt x="167099" y="196313"/>
                </a:moveTo>
                <a:lnTo>
                  <a:pt x="442445" y="196313"/>
                </a:lnTo>
                <a:lnTo>
                  <a:pt x="442445" y="216001"/>
                </a:lnTo>
                <a:lnTo>
                  <a:pt x="167099" y="216001"/>
                </a:lnTo>
                <a:close/>
                <a:moveTo>
                  <a:pt x="176994" y="176727"/>
                </a:moveTo>
                <a:cubicBezTo>
                  <a:pt x="160769" y="176727"/>
                  <a:pt x="147494" y="189982"/>
                  <a:pt x="147494" y="206182"/>
                </a:cubicBezTo>
                <a:lnTo>
                  <a:pt x="147494" y="363304"/>
                </a:lnTo>
                <a:cubicBezTo>
                  <a:pt x="147494" y="379504"/>
                  <a:pt x="160769" y="392758"/>
                  <a:pt x="176994" y="392758"/>
                </a:cubicBezTo>
                <a:lnTo>
                  <a:pt x="261711" y="392758"/>
                </a:lnTo>
                <a:lnTo>
                  <a:pt x="301074" y="471273"/>
                </a:lnTo>
                <a:lnTo>
                  <a:pt x="308541" y="471273"/>
                </a:lnTo>
                <a:lnTo>
                  <a:pt x="347903" y="392758"/>
                </a:lnTo>
                <a:lnTo>
                  <a:pt x="432621" y="392758"/>
                </a:lnTo>
                <a:cubicBezTo>
                  <a:pt x="448937" y="392758"/>
                  <a:pt x="462120" y="379504"/>
                  <a:pt x="462120" y="363304"/>
                </a:cubicBezTo>
                <a:lnTo>
                  <a:pt x="462120" y="206182"/>
                </a:lnTo>
                <a:cubicBezTo>
                  <a:pt x="462120" y="189982"/>
                  <a:pt x="448937" y="176727"/>
                  <a:pt x="432621" y="176727"/>
                </a:cubicBezTo>
                <a:lnTo>
                  <a:pt x="314625" y="176727"/>
                </a:lnTo>
                <a:lnTo>
                  <a:pt x="294990" y="176727"/>
                </a:lnTo>
                <a:close/>
                <a:moveTo>
                  <a:pt x="527340" y="52765"/>
                </a:moveTo>
                <a:cubicBezTo>
                  <a:pt x="519781" y="52765"/>
                  <a:pt x="512222" y="55642"/>
                  <a:pt x="506460" y="61394"/>
                </a:cubicBezTo>
                <a:cubicBezTo>
                  <a:pt x="494937" y="72900"/>
                  <a:pt x="494937" y="91585"/>
                  <a:pt x="506460" y="102999"/>
                </a:cubicBezTo>
                <a:cubicBezTo>
                  <a:pt x="517983" y="114505"/>
                  <a:pt x="536697" y="114505"/>
                  <a:pt x="548220" y="102999"/>
                </a:cubicBezTo>
                <a:cubicBezTo>
                  <a:pt x="559650" y="91585"/>
                  <a:pt x="559650" y="72900"/>
                  <a:pt x="548220" y="61394"/>
                </a:cubicBezTo>
                <a:cubicBezTo>
                  <a:pt x="542458" y="55642"/>
                  <a:pt x="534899" y="52765"/>
                  <a:pt x="527340" y="52765"/>
                </a:cubicBezTo>
                <a:close/>
                <a:moveTo>
                  <a:pt x="82320" y="52742"/>
                </a:moveTo>
                <a:cubicBezTo>
                  <a:pt x="74761" y="52742"/>
                  <a:pt x="67202" y="55596"/>
                  <a:pt x="61487" y="61394"/>
                </a:cubicBezTo>
                <a:cubicBezTo>
                  <a:pt x="49964" y="72900"/>
                  <a:pt x="49964" y="91585"/>
                  <a:pt x="61487" y="102999"/>
                </a:cubicBezTo>
                <a:cubicBezTo>
                  <a:pt x="73010" y="114505"/>
                  <a:pt x="91723" y="114505"/>
                  <a:pt x="103154" y="102999"/>
                </a:cubicBezTo>
                <a:cubicBezTo>
                  <a:pt x="114677" y="91585"/>
                  <a:pt x="114677" y="72900"/>
                  <a:pt x="103154" y="61394"/>
                </a:cubicBezTo>
                <a:cubicBezTo>
                  <a:pt x="97438" y="55596"/>
                  <a:pt x="89879" y="52742"/>
                  <a:pt x="82320" y="52742"/>
                </a:cubicBezTo>
                <a:close/>
                <a:moveTo>
                  <a:pt x="304853" y="19606"/>
                </a:moveTo>
                <a:cubicBezTo>
                  <a:pt x="288537" y="19606"/>
                  <a:pt x="275354" y="32860"/>
                  <a:pt x="275354" y="49060"/>
                </a:cubicBezTo>
                <a:cubicBezTo>
                  <a:pt x="275354" y="65352"/>
                  <a:pt x="288537" y="78515"/>
                  <a:pt x="304853" y="78515"/>
                </a:cubicBezTo>
                <a:cubicBezTo>
                  <a:pt x="321078" y="78515"/>
                  <a:pt x="334352" y="65352"/>
                  <a:pt x="334352" y="49060"/>
                </a:cubicBezTo>
                <a:cubicBezTo>
                  <a:pt x="334352" y="32860"/>
                  <a:pt x="321078" y="19606"/>
                  <a:pt x="304853" y="19606"/>
                </a:cubicBezTo>
                <a:close/>
                <a:moveTo>
                  <a:pt x="304853" y="0"/>
                </a:moveTo>
                <a:cubicBezTo>
                  <a:pt x="331955" y="0"/>
                  <a:pt x="353987" y="21999"/>
                  <a:pt x="353987" y="49060"/>
                </a:cubicBezTo>
                <a:cubicBezTo>
                  <a:pt x="353987" y="72808"/>
                  <a:pt x="337026" y="92598"/>
                  <a:pt x="314625" y="97200"/>
                </a:cubicBezTo>
                <a:lnTo>
                  <a:pt x="314625" y="157122"/>
                </a:lnTo>
                <a:lnTo>
                  <a:pt x="432621" y="157122"/>
                </a:lnTo>
                <a:cubicBezTo>
                  <a:pt x="434464" y="157122"/>
                  <a:pt x="436124" y="157398"/>
                  <a:pt x="437875" y="157582"/>
                </a:cubicBezTo>
                <a:lnTo>
                  <a:pt x="486364" y="109258"/>
                </a:lnTo>
                <a:cubicBezTo>
                  <a:pt x="473735" y="90205"/>
                  <a:pt x="475763" y="64248"/>
                  <a:pt x="492540" y="47495"/>
                </a:cubicBezTo>
                <a:cubicBezTo>
                  <a:pt x="511715" y="28350"/>
                  <a:pt x="542873" y="28350"/>
                  <a:pt x="562047" y="47495"/>
                </a:cubicBezTo>
                <a:cubicBezTo>
                  <a:pt x="581221" y="66641"/>
                  <a:pt x="581221" y="97752"/>
                  <a:pt x="562047" y="116898"/>
                </a:cubicBezTo>
                <a:cubicBezTo>
                  <a:pt x="552552" y="126471"/>
                  <a:pt x="539923" y="131257"/>
                  <a:pt x="527294" y="131257"/>
                </a:cubicBezTo>
                <a:cubicBezTo>
                  <a:pt x="517891" y="131257"/>
                  <a:pt x="508396" y="128588"/>
                  <a:pt x="500192" y="123157"/>
                </a:cubicBezTo>
                <a:lnTo>
                  <a:pt x="458617" y="164669"/>
                </a:lnTo>
                <a:cubicBezTo>
                  <a:pt x="472536" y="173322"/>
                  <a:pt x="481847" y="188693"/>
                  <a:pt x="481847" y="206182"/>
                </a:cubicBezTo>
                <a:lnTo>
                  <a:pt x="481847" y="294546"/>
                </a:lnTo>
                <a:lnTo>
                  <a:pt x="512268" y="294546"/>
                </a:lnTo>
                <a:cubicBezTo>
                  <a:pt x="516877" y="272179"/>
                  <a:pt x="536789" y="255242"/>
                  <a:pt x="560480" y="255242"/>
                </a:cubicBezTo>
                <a:cubicBezTo>
                  <a:pt x="587582" y="255242"/>
                  <a:pt x="609614" y="277333"/>
                  <a:pt x="609614" y="304395"/>
                </a:cubicBezTo>
                <a:cubicBezTo>
                  <a:pt x="609614" y="331456"/>
                  <a:pt x="587582" y="353455"/>
                  <a:pt x="560480" y="353455"/>
                </a:cubicBezTo>
                <a:cubicBezTo>
                  <a:pt x="536697" y="353455"/>
                  <a:pt x="516877" y="336518"/>
                  <a:pt x="512268" y="314151"/>
                </a:cubicBezTo>
                <a:lnTo>
                  <a:pt x="481847" y="314151"/>
                </a:lnTo>
                <a:lnTo>
                  <a:pt x="481847" y="363304"/>
                </a:lnTo>
                <a:cubicBezTo>
                  <a:pt x="481847" y="390365"/>
                  <a:pt x="459723" y="412364"/>
                  <a:pt x="432621" y="412364"/>
                </a:cubicBezTo>
                <a:lnTo>
                  <a:pt x="426905" y="412364"/>
                </a:lnTo>
                <a:lnTo>
                  <a:pt x="500192" y="485540"/>
                </a:lnTo>
                <a:cubicBezTo>
                  <a:pt x="519274" y="473022"/>
                  <a:pt x="545270" y="475047"/>
                  <a:pt x="562047" y="491799"/>
                </a:cubicBezTo>
                <a:cubicBezTo>
                  <a:pt x="581221" y="510945"/>
                  <a:pt x="581221" y="542056"/>
                  <a:pt x="562047" y="561202"/>
                </a:cubicBezTo>
                <a:cubicBezTo>
                  <a:pt x="552460" y="570774"/>
                  <a:pt x="539923" y="575561"/>
                  <a:pt x="527294" y="575561"/>
                </a:cubicBezTo>
                <a:cubicBezTo>
                  <a:pt x="514757" y="575561"/>
                  <a:pt x="502127" y="570774"/>
                  <a:pt x="492540" y="561202"/>
                </a:cubicBezTo>
                <a:cubicBezTo>
                  <a:pt x="475763" y="544449"/>
                  <a:pt x="473735" y="518492"/>
                  <a:pt x="486272" y="499439"/>
                </a:cubicBezTo>
                <a:lnTo>
                  <a:pt x="399066" y="412364"/>
                </a:lnTo>
                <a:lnTo>
                  <a:pt x="360072" y="412364"/>
                </a:lnTo>
                <a:lnTo>
                  <a:pt x="320709" y="490879"/>
                </a:lnTo>
                <a:lnTo>
                  <a:pt x="314625" y="490879"/>
                </a:lnTo>
                <a:lnTo>
                  <a:pt x="314625" y="511497"/>
                </a:lnTo>
                <a:cubicBezTo>
                  <a:pt x="337026" y="516099"/>
                  <a:pt x="353987" y="535981"/>
                  <a:pt x="353987" y="559637"/>
                </a:cubicBezTo>
                <a:cubicBezTo>
                  <a:pt x="353987" y="586698"/>
                  <a:pt x="331955" y="608697"/>
                  <a:pt x="304853" y="608697"/>
                </a:cubicBezTo>
                <a:cubicBezTo>
                  <a:pt x="277751" y="608697"/>
                  <a:pt x="255627" y="586698"/>
                  <a:pt x="255627" y="559637"/>
                </a:cubicBezTo>
                <a:cubicBezTo>
                  <a:pt x="255627" y="535889"/>
                  <a:pt x="272589" y="516099"/>
                  <a:pt x="294990" y="511497"/>
                </a:cubicBezTo>
                <a:lnTo>
                  <a:pt x="294990" y="490879"/>
                </a:lnTo>
                <a:lnTo>
                  <a:pt x="288905" y="490879"/>
                </a:lnTo>
                <a:lnTo>
                  <a:pt x="249543" y="412364"/>
                </a:lnTo>
                <a:lnTo>
                  <a:pt x="210549" y="412364"/>
                </a:lnTo>
                <a:lnTo>
                  <a:pt x="123342" y="499439"/>
                </a:lnTo>
                <a:cubicBezTo>
                  <a:pt x="135971" y="518492"/>
                  <a:pt x="133851" y="544449"/>
                  <a:pt x="117074" y="561202"/>
                </a:cubicBezTo>
                <a:cubicBezTo>
                  <a:pt x="107487" y="570774"/>
                  <a:pt x="94949" y="575561"/>
                  <a:pt x="82320" y="575561"/>
                </a:cubicBezTo>
                <a:cubicBezTo>
                  <a:pt x="69691" y="575561"/>
                  <a:pt x="57154" y="570774"/>
                  <a:pt x="47567" y="561202"/>
                </a:cubicBezTo>
                <a:cubicBezTo>
                  <a:pt x="28392" y="542056"/>
                  <a:pt x="28392" y="510945"/>
                  <a:pt x="47567" y="491799"/>
                </a:cubicBezTo>
                <a:cubicBezTo>
                  <a:pt x="64344" y="475047"/>
                  <a:pt x="90340" y="472930"/>
                  <a:pt x="109422" y="485540"/>
                </a:cubicBezTo>
                <a:lnTo>
                  <a:pt x="182801" y="412364"/>
                </a:lnTo>
                <a:lnTo>
                  <a:pt x="176994" y="412364"/>
                </a:lnTo>
                <a:cubicBezTo>
                  <a:pt x="149891" y="412364"/>
                  <a:pt x="127859" y="390365"/>
                  <a:pt x="127859" y="363304"/>
                </a:cubicBezTo>
                <a:lnTo>
                  <a:pt x="127859" y="314151"/>
                </a:lnTo>
                <a:lnTo>
                  <a:pt x="97346" y="314151"/>
                </a:lnTo>
                <a:cubicBezTo>
                  <a:pt x="92737" y="336518"/>
                  <a:pt x="72917" y="353455"/>
                  <a:pt x="49134" y="353455"/>
                </a:cubicBezTo>
                <a:cubicBezTo>
                  <a:pt x="22032" y="353455"/>
                  <a:pt x="0" y="331456"/>
                  <a:pt x="0" y="304395"/>
                </a:cubicBezTo>
                <a:cubicBezTo>
                  <a:pt x="0" y="277333"/>
                  <a:pt x="22032" y="255242"/>
                  <a:pt x="49134" y="255242"/>
                </a:cubicBezTo>
                <a:cubicBezTo>
                  <a:pt x="72917" y="255242"/>
                  <a:pt x="92737" y="272179"/>
                  <a:pt x="97346" y="294546"/>
                </a:cubicBezTo>
                <a:lnTo>
                  <a:pt x="127859" y="294546"/>
                </a:lnTo>
                <a:lnTo>
                  <a:pt x="127859" y="206182"/>
                </a:lnTo>
                <a:cubicBezTo>
                  <a:pt x="127859" y="188693"/>
                  <a:pt x="137170" y="173322"/>
                  <a:pt x="150997" y="164669"/>
                </a:cubicBezTo>
                <a:lnTo>
                  <a:pt x="109422" y="123157"/>
                </a:lnTo>
                <a:cubicBezTo>
                  <a:pt x="101218" y="128588"/>
                  <a:pt x="91815" y="131257"/>
                  <a:pt x="82320" y="131257"/>
                </a:cubicBezTo>
                <a:cubicBezTo>
                  <a:pt x="69783" y="131257"/>
                  <a:pt x="57154" y="126471"/>
                  <a:pt x="47567" y="116898"/>
                </a:cubicBezTo>
                <a:cubicBezTo>
                  <a:pt x="28392" y="97752"/>
                  <a:pt x="28392" y="66641"/>
                  <a:pt x="47567" y="47495"/>
                </a:cubicBezTo>
                <a:cubicBezTo>
                  <a:pt x="66741" y="28350"/>
                  <a:pt x="97899" y="28350"/>
                  <a:pt x="117074" y="47495"/>
                </a:cubicBezTo>
                <a:cubicBezTo>
                  <a:pt x="133851" y="64248"/>
                  <a:pt x="135971" y="90205"/>
                  <a:pt x="123342" y="109258"/>
                </a:cubicBezTo>
                <a:lnTo>
                  <a:pt x="171739" y="157582"/>
                </a:lnTo>
                <a:cubicBezTo>
                  <a:pt x="173491" y="157398"/>
                  <a:pt x="175242" y="157122"/>
                  <a:pt x="176994" y="157122"/>
                </a:cubicBezTo>
                <a:lnTo>
                  <a:pt x="294990" y="157122"/>
                </a:lnTo>
                <a:lnTo>
                  <a:pt x="294990" y="97200"/>
                </a:lnTo>
                <a:cubicBezTo>
                  <a:pt x="272589" y="92598"/>
                  <a:pt x="255627" y="72808"/>
                  <a:pt x="255627" y="49060"/>
                </a:cubicBezTo>
                <a:cubicBezTo>
                  <a:pt x="255627" y="21999"/>
                  <a:pt x="277751" y="0"/>
                  <a:pt x="304853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61" name="garden-fence_80015">
            <a:extLst>
              <a:ext uri="{FF2B5EF4-FFF2-40B4-BE49-F238E27FC236}">
                <a16:creationId xmlns="" xmlns:a16="http://schemas.microsoft.com/office/drawing/2014/main" id="{31DA4B9E-2361-2B49-9599-D47A6D8BD4D8}"/>
              </a:ext>
            </a:extLst>
          </p:cNvPr>
          <p:cNvSpPr>
            <a:spLocks noChangeAspect="1"/>
          </p:cNvSpPr>
          <p:nvPr/>
        </p:nvSpPr>
        <p:spPr bwMode="auto">
          <a:xfrm>
            <a:off x="11841040" y="6954870"/>
            <a:ext cx="359397" cy="298730"/>
          </a:xfrm>
          <a:custGeom>
            <a:avLst/>
            <a:gdLst>
              <a:gd name="T0" fmla="*/ 5284 w 5284"/>
              <a:gd name="T1" fmla="*/ 1702 h 4399"/>
              <a:gd name="T2" fmla="*/ 5164 w 5284"/>
              <a:gd name="T3" fmla="*/ 1180 h 4399"/>
              <a:gd name="T4" fmla="*/ 4789 w 5284"/>
              <a:gd name="T5" fmla="*/ 371 h 4399"/>
              <a:gd name="T6" fmla="*/ 4563 w 5284"/>
              <a:gd name="T7" fmla="*/ 39 h 4399"/>
              <a:gd name="T8" fmla="*/ 4392 w 5284"/>
              <a:gd name="T9" fmla="*/ 39 h 4399"/>
              <a:gd name="T10" fmla="*/ 4166 w 5284"/>
              <a:gd name="T11" fmla="*/ 371 h 4399"/>
              <a:gd name="T12" fmla="*/ 3565 w 5284"/>
              <a:gd name="T13" fmla="*/ 1180 h 4399"/>
              <a:gd name="T14" fmla="*/ 3513 w 5284"/>
              <a:gd name="T15" fmla="*/ 234 h 4399"/>
              <a:gd name="T16" fmla="*/ 3254 w 5284"/>
              <a:gd name="T17" fmla="*/ 0 h 4399"/>
              <a:gd name="T18" fmla="*/ 2995 w 5284"/>
              <a:gd name="T19" fmla="*/ 234 h 4399"/>
              <a:gd name="T20" fmla="*/ 2942 w 5284"/>
              <a:gd name="T21" fmla="*/ 1180 h 4399"/>
              <a:gd name="T22" fmla="*/ 2342 w 5284"/>
              <a:gd name="T23" fmla="*/ 371 h 4399"/>
              <a:gd name="T24" fmla="*/ 2116 w 5284"/>
              <a:gd name="T25" fmla="*/ 39 h 4399"/>
              <a:gd name="T26" fmla="*/ 1945 w 5284"/>
              <a:gd name="T27" fmla="*/ 39 h 4399"/>
              <a:gd name="T28" fmla="*/ 1719 w 5284"/>
              <a:gd name="T29" fmla="*/ 371 h 4399"/>
              <a:gd name="T30" fmla="*/ 1119 w 5284"/>
              <a:gd name="T31" fmla="*/ 1180 h 4399"/>
              <a:gd name="T32" fmla="*/ 1066 w 5284"/>
              <a:gd name="T33" fmla="*/ 234 h 4399"/>
              <a:gd name="T34" fmla="*/ 807 w 5284"/>
              <a:gd name="T35" fmla="*/ 0 h 4399"/>
              <a:gd name="T36" fmla="*/ 548 w 5284"/>
              <a:gd name="T37" fmla="*/ 234 h 4399"/>
              <a:gd name="T38" fmla="*/ 496 w 5284"/>
              <a:gd name="T39" fmla="*/ 1180 h 4399"/>
              <a:gd name="T40" fmla="*/ 0 w 5284"/>
              <a:gd name="T41" fmla="*/ 1300 h 4399"/>
              <a:gd name="T42" fmla="*/ 120 w 5284"/>
              <a:gd name="T43" fmla="*/ 1822 h 4399"/>
              <a:gd name="T44" fmla="*/ 496 w 5284"/>
              <a:gd name="T45" fmla="*/ 2838 h 4399"/>
              <a:gd name="T46" fmla="*/ 0 w 5284"/>
              <a:gd name="T47" fmla="*/ 2958 h 4399"/>
              <a:gd name="T48" fmla="*/ 120 w 5284"/>
              <a:gd name="T49" fmla="*/ 3480 h 4399"/>
              <a:gd name="T50" fmla="*/ 496 w 5284"/>
              <a:gd name="T51" fmla="*/ 4279 h 4399"/>
              <a:gd name="T52" fmla="*/ 999 w 5284"/>
              <a:gd name="T53" fmla="*/ 4399 h 4399"/>
              <a:gd name="T54" fmla="*/ 1119 w 5284"/>
              <a:gd name="T55" fmla="*/ 3480 h 4399"/>
              <a:gd name="T56" fmla="*/ 1719 w 5284"/>
              <a:gd name="T57" fmla="*/ 4279 h 4399"/>
              <a:gd name="T58" fmla="*/ 2222 w 5284"/>
              <a:gd name="T59" fmla="*/ 4399 h 4399"/>
              <a:gd name="T60" fmla="*/ 2342 w 5284"/>
              <a:gd name="T61" fmla="*/ 3480 h 4399"/>
              <a:gd name="T62" fmla="*/ 2942 w 5284"/>
              <a:gd name="T63" fmla="*/ 4279 h 4399"/>
              <a:gd name="T64" fmla="*/ 3445 w 5284"/>
              <a:gd name="T65" fmla="*/ 4399 h 4399"/>
              <a:gd name="T66" fmla="*/ 3565 w 5284"/>
              <a:gd name="T67" fmla="*/ 3480 h 4399"/>
              <a:gd name="T68" fmla="*/ 4166 w 5284"/>
              <a:gd name="T69" fmla="*/ 4279 h 4399"/>
              <a:gd name="T70" fmla="*/ 4669 w 5284"/>
              <a:gd name="T71" fmla="*/ 4399 h 4399"/>
              <a:gd name="T72" fmla="*/ 4789 w 5284"/>
              <a:gd name="T73" fmla="*/ 3480 h 4399"/>
              <a:gd name="T74" fmla="*/ 5284 w 5284"/>
              <a:gd name="T75" fmla="*/ 3360 h 4399"/>
              <a:gd name="T76" fmla="*/ 5164 w 5284"/>
              <a:gd name="T77" fmla="*/ 2838 h 4399"/>
              <a:gd name="T78" fmla="*/ 4789 w 5284"/>
              <a:gd name="T79" fmla="*/ 1822 h 4399"/>
              <a:gd name="T80" fmla="*/ 1719 w 5284"/>
              <a:gd name="T81" fmla="*/ 2838 h 4399"/>
              <a:gd name="T82" fmla="*/ 1119 w 5284"/>
              <a:gd name="T83" fmla="*/ 1822 h 4399"/>
              <a:gd name="T84" fmla="*/ 1719 w 5284"/>
              <a:gd name="T85" fmla="*/ 2838 h 4399"/>
              <a:gd name="T86" fmla="*/ 2942 w 5284"/>
              <a:gd name="T87" fmla="*/ 1822 h 4399"/>
              <a:gd name="T88" fmla="*/ 2342 w 5284"/>
              <a:gd name="T89" fmla="*/ 2838 h 4399"/>
              <a:gd name="T90" fmla="*/ 3565 w 5284"/>
              <a:gd name="T91" fmla="*/ 1822 h 4399"/>
              <a:gd name="T92" fmla="*/ 4166 w 5284"/>
              <a:gd name="T93" fmla="*/ 2838 h 4399"/>
              <a:gd name="T94" fmla="*/ 3565 w 5284"/>
              <a:gd name="T95" fmla="*/ 1822 h 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84" h="4399">
                <a:moveTo>
                  <a:pt x="5164" y="1822"/>
                </a:moveTo>
                <a:cubicBezTo>
                  <a:pt x="5231" y="1822"/>
                  <a:pt x="5284" y="1769"/>
                  <a:pt x="5284" y="1702"/>
                </a:cubicBezTo>
                <a:lnTo>
                  <a:pt x="5284" y="1300"/>
                </a:lnTo>
                <a:cubicBezTo>
                  <a:pt x="5284" y="1234"/>
                  <a:pt x="5231" y="1180"/>
                  <a:pt x="5164" y="1180"/>
                </a:cubicBezTo>
                <a:lnTo>
                  <a:pt x="4789" y="1180"/>
                </a:lnTo>
                <a:lnTo>
                  <a:pt x="4789" y="371"/>
                </a:lnTo>
                <a:cubicBezTo>
                  <a:pt x="4789" y="326"/>
                  <a:pt x="4767" y="268"/>
                  <a:pt x="4736" y="234"/>
                </a:cubicBezTo>
                <a:lnTo>
                  <a:pt x="4563" y="39"/>
                </a:lnTo>
                <a:cubicBezTo>
                  <a:pt x="4541" y="14"/>
                  <a:pt x="4510" y="0"/>
                  <a:pt x="4477" y="0"/>
                </a:cubicBezTo>
                <a:cubicBezTo>
                  <a:pt x="4445" y="0"/>
                  <a:pt x="4414" y="14"/>
                  <a:pt x="4392" y="39"/>
                </a:cubicBezTo>
                <a:lnTo>
                  <a:pt x="4218" y="234"/>
                </a:lnTo>
                <a:cubicBezTo>
                  <a:pt x="4188" y="268"/>
                  <a:pt x="4166" y="326"/>
                  <a:pt x="4166" y="371"/>
                </a:cubicBezTo>
                <a:lnTo>
                  <a:pt x="4166" y="1180"/>
                </a:lnTo>
                <a:lnTo>
                  <a:pt x="3565" y="1180"/>
                </a:lnTo>
                <a:lnTo>
                  <a:pt x="3565" y="371"/>
                </a:lnTo>
                <a:cubicBezTo>
                  <a:pt x="3565" y="326"/>
                  <a:pt x="3543" y="268"/>
                  <a:pt x="3513" y="234"/>
                </a:cubicBezTo>
                <a:lnTo>
                  <a:pt x="3339" y="39"/>
                </a:lnTo>
                <a:cubicBezTo>
                  <a:pt x="3317" y="14"/>
                  <a:pt x="3286" y="0"/>
                  <a:pt x="3254" y="0"/>
                </a:cubicBezTo>
                <a:cubicBezTo>
                  <a:pt x="3222" y="0"/>
                  <a:pt x="3191" y="14"/>
                  <a:pt x="3169" y="39"/>
                </a:cubicBezTo>
                <a:lnTo>
                  <a:pt x="2995" y="234"/>
                </a:lnTo>
                <a:cubicBezTo>
                  <a:pt x="2964" y="268"/>
                  <a:pt x="2942" y="326"/>
                  <a:pt x="2942" y="371"/>
                </a:cubicBezTo>
                <a:lnTo>
                  <a:pt x="2942" y="1180"/>
                </a:lnTo>
                <a:lnTo>
                  <a:pt x="2342" y="1180"/>
                </a:lnTo>
                <a:lnTo>
                  <a:pt x="2342" y="371"/>
                </a:lnTo>
                <a:cubicBezTo>
                  <a:pt x="2342" y="326"/>
                  <a:pt x="2320" y="268"/>
                  <a:pt x="2290" y="234"/>
                </a:cubicBezTo>
                <a:lnTo>
                  <a:pt x="2116" y="39"/>
                </a:lnTo>
                <a:cubicBezTo>
                  <a:pt x="2094" y="14"/>
                  <a:pt x="2063" y="0"/>
                  <a:pt x="2030" y="0"/>
                </a:cubicBezTo>
                <a:cubicBezTo>
                  <a:pt x="1998" y="0"/>
                  <a:pt x="1967" y="14"/>
                  <a:pt x="1945" y="39"/>
                </a:cubicBezTo>
                <a:lnTo>
                  <a:pt x="1771" y="234"/>
                </a:lnTo>
                <a:cubicBezTo>
                  <a:pt x="1741" y="268"/>
                  <a:pt x="1719" y="326"/>
                  <a:pt x="1719" y="371"/>
                </a:cubicBezTo>
                <a:lnTo>
                  <a:pt x="1719" y="1180"/>
                </a:lnTo>
                <a:lnTo>
                  <a:pt x="1119" y="1180"/>
                </a:lnTo>
                <a:lnTo>
                  <a:pt x="1119" y="371"/>
                </a:lnTo>
                <a:cubicBezTo>
                  <a:pt x="1119" y="326"/>
                  <a:pt x="1097" y="268"/>
                  <a:pt x="1066" y="234"/>
                </a:cubicBezTo>
                <a:lnTo>
                  <a:pt x="892" y="39"/>
                </a:lnTo>
                <a:cubicBezTo>
                  <a:pt x="870" y="14"/>
                  <a:pt x="839" y="0"/>
                  <a:pt x="807" y="0"/>
                </a:cubicBezTo>
                <a:cubicBezTo>
                  <a:pt x="775" y="0"/>
                  <a:pt x="744" y="14"/>
                  <a:pt x="722" y="39"/>
                </a:cubicBezTo>
                <a:lnTo>
                  <a:pt x="548" y="234"/>
                </a:lnTo>
                <a:cubicBezTo>
                  <a:pt x="518" y="268"/>
                  <a:pt x="496" y="326"/>
                  <a:pt x="496" y="371"/>
                </a:cubicBezTo>
                <a:lnTo>
                  <a:pt x="496" y="1180"/>
                </a:lnTo>
                <a:lnTo>
                  <a:pt x="120" y="1180"/>
                </a:lnTo>
                <a:cubicBezTo>
                  <a:pt x="54" y="1180"/>
                  <a:pt x="0" y="1234"/>
                  <a:pt x="0" y="1300"/>
                </a:cubicBezTo>
                <a:lnTo>
                  <a:pt x="0" y="1702"/>
                </a:lnTo>
                <a:cubicBezTo>
                  <a:pt x="0" y="1769"/>
                  <a:pt x="54" y="1822"/>
                  <a:pt x="120" y="1822"/>
                </a:cubicBezTo>
                <a:lnTo>
                  <a:pt x="496" y="1822"/>
                </a:lnTo>
                <a:lnTo>
                  <a:pt x="496" y="2838"/>
                </a:lnTo>
                <a:lnTo>
                  <a:pt x="120" y="2838"/>
                </a:lnTo>
                <a:cubicBezTo>
                  <a:pt x="54" y="2838"/>
                  <a:pt x="0" y="2892"/>
                  <a:pt x="0" y="2958"/>
                </a:cubicBezTo>
                <a:lnTo>
                  <a:pt x="0" y="3360"/>
                </a:lnTo>
                <a:cubicBezTo>
                  <a:pt x="0" y="3427"/>
                  <a:pt x="54" y="3480"/>
                  <a:pt x="120" y="3480"/>
                </a:cubicBezTo>
                <a:lnTo>
                  <a:pt x="496" y="3480"/>
                </a:lnTo>
                <a:lnTo>
                  <a:pt x="496" y="4279"/>
                </a:lnTo>
                <a:cubicBezTo>
                  <a:pt x="496" y="4345"/>
                  <a:pt x="549" y="4399"/>
                  <a:pt x="616" y="4399"/>
                </a:cubicBezTo>
                <a:lnTo>
                  <a:pt x="999" y="4399"/>
                </a:lnTo>
                <a:cubicBezTo>
                  <a:pt x="1065" y="4399"/>
                  <a:pt x="1119" y="4345"/>
                  <a:pt x="1119" y="4279"/>
                </a:cubicBezTo>
                <a:lnTo>
                  <a:pt x="1119" y="3480"/>
                </a:lnTo>
                <a:lnTo>
                  <a:pt x="1719" y="3480"/>
                </a:lnTo>
                <a:lnTo>
                  <a:pt x="1719" y="4279"/>
                </a:lnTo>
                <a:cubicBezTo>
                  <a:pt x="1719" y="4345"/>
                  <a:pt x="1773" y="4399"/>
                  <a:pt x="1839" y="4399"/>
                </a:cubicBezTo>
                <a:lnTo>
                  <a:pt x="2222" y="4399"/>
                </a:lnTo>
                <a:cubicBezTo>
                  <a:pt x="2288" y="4399"/>
                  <a:pt x="2342" y="4345"/>
                  <a:pt x="2342" y="4279"/>
                </a:cubicBezTo>
                <a:lnTo>
                  <a:pt x="2342" y="3480"/>
                </a:lnTo>
                <a:lnTo>
                  <a:pt x="2942" y="3480"/>
                </a:lnTo>
                <a:lnTo>
                  <a:pt x="2942" y="4279"/>
                </a:lnTo>
                <a:cubicBezTo>
                  <a:pt x="2942" y="4345"/>
                  <a:pt x="2996" y="4399"/>
                  <a:pt x="3062" y="4399"/>
                </a:cubicBezTo>
                <a:lnTo>
                  <a:pt x="3445" y="4399"/>
                </a:lnTo>
                <a:cubicBezTo>
                  <a:pt x="3512" y="4399"/>
                  <a:pt x="3565" y="4345"/>
                  <a:pt x="3565" y="4279"/>
                </a:cubicBezTo>
                <a:lnTo>
                  <a:pt x="3565" y="3480"/>
                </a:lnTo>
                <a:lnTo>
                  <a:pt x="4166" y="3480"/>
                </a:lnTo>
                <a:lnTo>
                  <a:pt x="4166" y="4279"/>
                </a:lnTo>
                <a:cubicBezTo>
                  <a:pt x="4166" y="4345"/>
                  <a:pt x="4220" y="4399"/>
                  <a:pt x="4286" y="4399"/>
                </a:cubicBezTo>
                <a:lnTo>
                  <a:pt x="4669" y="4399"/>
                </a:lnTo>
                <a:cubicBezTo>
                  <a:pt x="4735" y="4399"/>
                  <a:pt x="4789" y="4345"/>
                  <a:pt x="4789" y="4279"/>
                </a:cubicBezTo>
                <a:lnTo>
                  <a:pt x="4789" y="3480"/>
                </a:lnTo>
                <a:lnTo>
                  <a:pt x="5164" y="3480"/>
                </a:lnTo>
                <a:cubicBezTo>
                  <a:pt x="5231" y="3480"/>
                  <a:pt x="5284" y="3427"/>
                  <a:pt x="5284" y="3360"/>
                </a:cubicBezTo>
                <a:lnTo>
                  <a:pt x="5284" y="2958"/>
                </a:lnTo>
                <a:cubicBezTo>
                  <a:pt x="5284" y="2892"/>
                  <a:pt x="5231" y="2838"/>
                  <a:pt x="5164" y="2838"/>
                </a:cubicBezTo>
                <a:lnTo>
                  <a:pt x="4789" y="2838"/>
                </a:lnTo>
                <a:lnTo>
                  <a:pt x="4789" y="1822"/>
                </a:lnTo>
                <a:lnTo>
                  <a:pt x="5164" y="1822"/>
                </a:lnTo>
                <a:close/>
                <a:moveTo>
                  <a:pt x="1719" y="2838"/>
                </a:moveTo>
                <a:lnTo>
                  <a:pt x="1119" y="2838"/>
                </a:lnTo>
                <a:lnTo>
                  <a:pt x="1119" y="1822"/>
                </a:lnTo>
                <a:lnTo>
                  <a:pt x="1719" y="1822"/>
                </a:lnTo>
                <a:lnTo>
                  <a:pt x="1719" y="2838"/>
                </a:lnTo>
                <a:close/>
                <a:moveTo>
                  <a:pt x="2342" y="1822"/>
                </a:moveTo>
                <a:lnTo>
                  <a:pt x="2942" y="1822"/>
                </a:lnTo>
                <a:lnTo>
                  <a:pt x="2942" y="2838"/>
                </a:lnTo>
                <a:lnTo>
                  <a:pt x="2342" y="2838"/>
                </a:lnTo>
                <a:lnTo>
                  <a:pt x="2342" y="1822"/>
                </a:lnTo>
                <a:close/>
                <a:moveTo>
                  <a:pt x="3565" y="1822"/>
                </a:moveTo>
                <a:lnTo>
                  <a:pt x="4166" y="1822"/>
                </a:lnTo>
                <a:lnTo>
                  <a:pt x="4166" y="2838"/>
                </a:lnTo>
                <a:lnTo>
                  <a:pt x="3565" y="2838"/>
                </a:lnTo>
                <a:lnTo>
                  <a:pt x="3565" y="182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62" name="TextBox 4">
            <a:extLst>
              <a:ext uri="{FF2B5EF4-FFF2-40B4-BE49-F238E27FC236}">
                <a16:creationId xmlns="" xmlns:a16="http://schemas.microsoft.com/office/drawing/2014/main" id="{29AB3015-ECD0-7444-AAF5-B7DBE1229325}"/>
              </a:ext>
            </a:extLst>
          </p:cNvPr>
          <p:cNvSpPr txBox="1"/>
          <p:nvPr/>
        </p:nvSpPr>
        <p:spPr>
          <a:xfrm>
            <a:off x="9598017" y="3879139"/>
            <a:ext cx="2473520" cy="437596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10000+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测试终端</a:t>
            </a:r>
          </a:p>
        </p:txBody>
      </p:sp>
      <p:sp>
        <p:nvSpPr>
          <p:cNvPr id="63" name="TextBox 8">
            <a:extLst>
              <a:ext uri="{FF2B5EF4-FFF2-40B4-BE49-F238E27FC236}">
                <a16:creationId xmlns="" xmlns:a16="http://schemas.microsoft.com/office/drawing/2014/main" id="{35AA5B67-BCAE-C94A-B1C1-C3FDCDFE5FC7}"/>
              </a:ext>
            </a:extLst>
          </p:cNvPr>
          <p:cNvSpPr txBox="1"/>
          <p:nvPr/>
        </p:nvSpPr>
        <p:spPr>
          <a:xfrm>
            <a:off x="9639943" y="3192501"/>
            <a:ext cx="2115201" cy="745373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网络及产品开放测试</a:t>
            </a:r>
          </a:p>
        </p:txBody>
      </p:sp>
      <p:sp>
        <p:nvSpPr>
          <p:cNvPr id="64" name="TextBox 4">
            <a:extLst>
              <a:ext uri="{FF2B5EF4-FFF2-40B4-BE49-F238E27FC236}">
                <a16:creationId xmlns="" xmlns:a16="http://schemas.microsoft.com/office/drawing/2014/main" id="{E203F596-B7A6-F84C-8542-A52A5D3B6A7F}"/>
              </a:ext>
            </a:extLst>
          </p:cNvPr>
          <p:cNvSpPr txBox="1"/>
          <p:nvPr/>
        </p:nvSpPr>
        <p:spPr>
          <a:xfrm>
            <a:off x="9636455" y="4492363"/>
            <a:ext cx="2772644" cy="591484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高级专家支撑</a:t>
            </a:r>
          </a:p>
        </p:txBody>
      </p:sp>
      <p:sp>
        <p:nvSpPr>
          <p:cNvPr id="65" name="eye-with-thick-outline-variant_33783">
            <a:extLst>
              <a:ext uri="{FF2B5EF4-FFF2-40B4-BE49-F238E27FC236}">
                <a16:creationId xmlns="" xmlns:a16="http://schemas.microsoft.com/office/drawing/2014/main" id="{3FD68754-3A9E-204A-9B18-CF574C17C4A4}"/>
              </a:ext>
            </a:extLst>
          </p:cNvPr>
          <p:cNvSpPr>
            <a:spLocks noChangeAspect="1"/>
          </p:cNvSpPr>
          <p:nvPr/>
        </p:nvSpPr>
        <p:spPr bwMode="auto">
          <a:xfrm>
            <a:off x="9369012" y="3255134"/>
            <a:ext cx="335750" cy="203760"/>
          </a:xfrm>
          <a:custGeom>
            <a:avLst/>
            <a:gdLst>
              <a:gd name="T0" fmla="*/ 1098 w 1112"/>
              <a:gd name="T1" fmla="*/ 313 h 676"/>
              <a:gd name="T2" fmla="*/ 556 w 1112"/>
              <a:gd name="T3" fmla="*/ 0 h 676"/>
              <a:gd name="T4" fmla="*/ 15 w 1112"/>
              <a:gd name="T5" fmla="*/ 313 h 676"/>
              <a:gd name="T6" fmla="*/ 0 w 1112"/>
              <a:gd name="T7" fmla="*/ 338 h 676"/>
              <a:gd name="T8" fmla="*/ 15 w 1112"/>
              <a:gd name="T9" fmla="*/ 364 h 676"/>
              <a:gd name="T10" fmla="*/ 556 w 1112"/>
              <a:gd name="T11" fmla="*/ 676 h 676"/>
              <a:gd name="T12" fmla="*/ 1098 w 1112"/>
              <a:gd name="T13" fmla="*/ 364 h 676"/>
              <a:gd name="T14" fmla="*/ 1112 w 1112"/>
              <a:gd name="T15" fmla="*/ 338 h 676"/>
              <a:gd name="T16" fmla="*/ 1098 w 1112"/>
              <a:gd name="T17" fmla="*/ 313 h 676"/>
              <a:gd name="T18" fmla="*/ 562 w 1112"/>
              <a:gd name="T19" fmla="*/ 520 h 676"/>
              <a:gd name="T20" fmla="*/ 363 w 1112"/>
              <a:gd name="T21" fmla="*/ 322 h 676"/>
              <a:gd name="T22" fmla="*/ 562 w 1112"/>
              <a:gd name="T23" fmla="*/ 123 h 676"/>
              <a:gd name="T24" fmla="*/ 760 w 1112"/>
              <a:gd name="T25" fmla="*/ 322 h 676"/>
              <a:gd name="T26" fmla="*/ 562 w 1112"/>
              <a:gd name="T27" fmla="*/ 520 h 676"/>
              <a:gd name="T28" fmla="*/ 119 w 1112"/>
              <a:gd name="T29" fmla="*/ 338 h 676"/>
              <a:gd name="T30" fmla="*/ 303 w 1112"/>
              <a:gd name="T31" fmla="*/ 168 h 676"/>
              <a:gd name="T32" fmla="*/ 261 w 1112"/>
              <a:gd name="T33" fmla="*/ 322 h 676"/>
              <a:gd name="T34" fmla="*/ 344 w 1112"/>
              <a:gd name="T35" fmla="*/ 528 h 676"/>
              <a:gd name="T36" fmla="*/ 119 w 1112"/>
              <a:gd name="T37" fmla="*/ 338 h 676"/>
              <a:gd name="T38" fmla="*/ 788 w 1112"/>
              <a:gd name="T39" fmla="*/ 519 h 676"/>
              <a:gd name="T40" fmla="*/ 863 w 1112"/>
              <a:gd name="T41" fmla="*/ 322 h 676"/>
              <a:gd name="T42" fmla="*/ 826 w 1112"/>
              <a:gd name="T43" fmla="*/ 178 h 676"/>
              <a:gd name="T44" fmla="*/ 993 w 1112"/>
              <a:gd name="T45" fmla="*/ 338 h 676"/>
              <a:gd name="T46" fmla="*/ 788 w 1112"/>
              <a:gd name="T47" fmla="*/ 519 h 676"/>
              <a:gd name="T48" fmla="*/ 640 w 1112"/>
              <a:gd name="T49" fmla="*/ 318 h 676"/>
              <a:gd name="T50" fmla="*/ 556 w 1112"/>
              <a:gd name="T51" fmla="*/ 401 h 676"/>
              <a:gd name="T52" fmla="*/ 473 w 1112"/>
              <a:gd name="T53" fmla="*/ 318 h 676"/>
              <a:gd name="T54" fmla="*/ 556 w 1112"/>
              <a:gd name="T55" fmla="*/ 234 h 676"/>
              <a:gd name="T56" fmla="*/ 640 w 1112"/>
              <a:gd name="T57" fmla="*/ 318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12" h="676">
                <a:moveTo>
                  <a:pt x="1098" y="313"/>
                </a:moveTo>
                <a:cubicBezTo>
                  <a:pt x="986" y="120"/>
                  <a:pt x="779" y="0"/>
                  <a:pt x="556" y="0"/>
                </a:cubicBezTo>
                <a:cubicBezTo>
                  <a:pt x="334" y="0"/>
                  <a:pt x="126" y="120"/>
                  <a:pt x="15" y="313"/>
                </a:cubicBezTo>
                <a:lnTo>
                  <a:pt x="0" y="338"/>
                </a:lnTo>
                <a:lnTo>
                  <a:pt x="15" y="364"/>
                </a:lnTo>
                <a:cubicBezTo>
                  <a:pt x="126" y="557"/>
                  <a:pt x="334" y="676"/>
                  <a:pt x="556" y="676"/>
                </a:cubicBezTo>
                <a:cubicBezTo>
                  <a:pt x="779" y="676"/>
                  <a:pt x="986" y="557"/>
                  <a:pt x="1098" y="364"/>
                </a:cubicBezTo>
                <a:lnTo>
                  <a:pt x="1112" y="338"/>
                </a:lnTo>
                <a:lnTo>
                  <a:pt x="1098" y="313"/>
                </a:lnTo>
                <a:close/>
                <a:moveTo>
                  <a:pt x="562" y="520"/>
                </a:moveTo>
                <a:cubicBezTo>
                  <a:pt x="452" y="520"/>
                  <a:pt x="363" y="431"/>
                  <a:pt x="363" y="322"/>
                </a:cubicBezTo>
                <a:cubicBezTo>
                  <a:pt x="363" y="212"/>
                  <a:pt x="452" y="123"/>
                  <a:pt x="562" y="123"/>
                </a:cubicBezTo>
                <a:cubicBezTo>
                  <a:pt x="671" y="123"/>
                  <a:pt x="760" y="212"/>
                  <a:pt x="760" y="322"/>
                </a:cubicBezTo>
                <a:cubicBezTo>
                  <a:pt x="760" y="431"/>
                  <a:pt x="671" y="520"/>
                  <a:pt x="562" y="520"/>
                </a:cubicBezTo>
                <a:close/>
                <a:moveTo>
                  <a:pt x="119" y="338"/>
                </a:moveTo>
                <a:cubicBezTo>
                  <a:pt x="167" y="267"/>
                  <a:pt x="230" y="209"/>
                  <a:pt x="303" y="168"/>
                </a:cubicBezTo>
                <a:cubicBezTo>
                  <a:pt x="277" y="213"/>
                  <a:pt x="261" y="265"/>
                  <a:pt x="261" y="322"/>
                </a:cubicBezTo>
                <a:cubicBezTo>
                  <a:pt x="261" y="402"/>
                  <a:pt x="293" y="474"/>
                  <a:pt x="344" y="528"/>
                </a:cubicBezTo>
                <a:cubicBezTo>
                  <a:pt x="254" y="488"/>
                  <a:pt x="175" y="423"/>
                  <a:pt x="119" y="338"/>
                </a:cubicBezTo>
                <a:close/>
                <a:moveTo>
                  <a:pt x="788" y="519"/>
                </a:moveTo>
                <a:cubicBezTo>
                  <a:pt x="834" y="466"/>
                  <a:pt x="863" y="397"/>
                  <a:pt x="863" y="322"/>
                </a:cubicBezTo>
                <a:cubicBezTo>
                  <a:pt x="863" y="270"/>
                  <a:pt x="849" y="221"/>
                  <a:pt x="826" y="178"/>
                </a:cubicBezTo>
                <a:cubicBezTo>
                  <a:pt x="892" y="218"/>
                  <a:pt x="950" y="272"/>
                  <a:pt x="993" y="338"/>
                </a:cubicBezTo>
                <a:cubicBezTo>
                  <a:pt x="941" y="416"/>
                  <a:pt x="870" y="478"/>
                  <a:pt x="788" y="519"/>
                </a:cubicBezTo>
                <a:close/>
                <a:moveTo>
                  <a:pt x="640" y="318"/>
                </a:moveTo>
                <a:cubicBezTo>
                  <a:pt x="640" y="364"/>
                  <a:pt x="602" y="401"/>
                  <a:pt x="556" y="401"/>
                </a:cubicBezTo>
                <a:cubicBezTo>
                  <a:pt x="510" y="401"/>
                  <a:pt x="473" y="364"/>
                  <a:pt x="473" y="318"/>
                </a:cubicBezTo>
                <a:cubicBezTo>
                  <a:pt x="473" y="272"/>
                  <a:pt x="510" y="234"/>
                  <a:pt x="556" y="234"/>
                </a:cubicBezTo>
                <a:cubicBezTo>
                  <a:pt x="602" y="234"/>
                  <a:pt x="640" y="272"/>
                  <a:pt x="640" y="318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66" name="businessman_126378">
            <a:extLst>
              <a:ext uri="{FF2B5EF4-FFF2-40B4-BE49-F238E27FC236}">
                <a16:creationId xmlns="" xmlns:a16="http://schemas.microsoft.com/office/drawing/2014/main" id="{906A530A-5B9C-4445-9766-89D21E825275}"/>
              </a:ext>
            </a:extLst>
          </p:cNvPr>
          <p:cNvSpPr>
            <a:spLocks noChangeAspect="1"/>
          </p:cNvSpPr>
          <p:nvPr/>
        </p:nvSpPr>
        <p:spPr bwMode="auto">
          <a:xfrm>
            <a:off x="9369015" y="4557508"/>
            <a:ext cx="335748" cy="305298"/>
          </a:xfrm>
          <a:custGeom>
            <a:avLst/>
            <a:gdLst>
              <a:gd name="connsiteX0" fmla="*/ 323449 w 606266"/>
              <a:gd name="connsiteY0" fmla="*/ 120256 h 551328"/>
              <a:gd name="connsiteX1" fmla="*/ 365707 w 606266"/>
              <a:gd name="connsiteY1" fmla="*/ 129222 h 551328"/>
              <a:gd name="connsiteX2" fmla="*/ 386275 w 606266"/>
              <a:gd name="connsiteY2" fmla="*/ 148273 h 551328"/>
              <a:gd name="connsiteX3" fmla="*/ 408899 w 606266"/>
              <a:gd name="connsiteY3" fmla="*/ 219994 h 551328"/>
              <a:gd name="connsiteX4" fmla="*/ 405908 w 606266"/>
              <a:gd name="connsiteY4" fmla="*/ 230920 h 551328"/>
              <a:gd name="connsiteX5" fmla="*/ 413106 w 606266"/>
              <a:gd name="connsiteY5" fmla="*/ 261084 h 551328"/>
              <a:gd name="connsiteX6" fmla="*/ 398522 w 606266"/>
              <a:gd name="connsiteY6" fmla="*/ 286486 h 551328"/>
              <a:gd name="connsiteX7" fmla="*/ 347289 w 606266"/>
              <a:gd name="connsiteY7" fmla="*/ 349709 h 551328"/>
              <a:gd name="connsiteX8" fmla="*/ 309799 w 606266"/>
              <a:gd name="connsiteY8" fmla="*/ 349802 h 551328"/>
              <a:gd name="connsiteX9" fmla="*/ 258660 w 606266"/>
              <a:gd name="connsiteY9" fmla="*/ 286579 h 551328"/>
              <a:gd name="connsiteX10" fmla="*/ 244076 w 606266"/>
              <a:gd name="connsiteY10" fmla="*/ 261178 h 551328"/>
              <a:gd name="connsiteX11" fmla="*/ 251555 w 606266"/>
              <a:gd name="connsiteY11" fmla="*/ 230920 h 551328"/>
              <a:gd name="connsiteX12" fmla="*/ 248563 w 606266"/>
              <a:gd name="connsiteY12" fmla="*/ 219994 h 551328"/>
              <a:gd name="connsiteX13" fmla="*/ 248470 w 606266"/>
              <a:gd name="connsiteY13" fmla="*/ 184694 h 551328"/>
              <a:gd name="connsiteX14" fmla="*/ 269038 w 606266"/>
              <a:gd name="connsiteY14" fmla="*/ 148646 h 551328"/>
              <a:gd name="connsiteX15" fmla="*/ 288110 w 606266"/>
              <a:gd name="connsiteY15" fmla="*/ 132957 h 551328"/>
              <a:gd name="connsiteX16" fmla="*/ 306621 w 606266"/>
              <a:gd name="connsiteY16" fmla="*/ 123432 h 551328"/>
              <a:gd name="connsiteX17" fmla="*/ 323449 w 606266"/>
              <a:gd name="connsiteY17" fmla="*/ 120256 h 551328"/>
              <a:gd name="connsiteX18" fmla="*/ 330191 w 606266"/>
              <a:gd name="connsiteY18" fmla="*/ 0 h 551328"/>
              <a:gd name="connsiteX19" fmla="*/ 606266 w 606266"/>
              <a:gd name="connsiteY19" fmla="*/ 275664 h 551328"/>
              <a:gd name="connsiteX20" fmla="*/ 330191 w 606266"/>
              <a:gd name="connsiteY20" fmla="*/ 551328 h 551328"/>
              <a:gd name="connsiteX21" fmla="*/ 53929 w 606266"/>
              <a:gd name="connsiteY21" fmla="*/ 280147 h 551328"/>
              <a:gd name="connsiteX22" fmla="*/ 13247 w 606266"/>
              <a:gd name="connsiteY22" fmla="*/ 280147 h 551328"/>
              <a:gd name="connsiteX23" fmla="*/ 3054 w 606266"/>
              <a:gd name="connsiteY23" fmla="*/ 258575 h 551328"/>
              <a:gd name="connsiteX24" fmla="*/ 10722 w 606266"/>
              <a:gd name="connsiteY24" fmla="*/ 247743 h 551328"/>
              <a:gd name="connsiteX25" fmla="*/ 75720 w 606266"/>
              <a:gd name="connsiteY25" fmla="*/ 170049 h 551328"/>
              <a:gd name="connsiteX26" fmla="*/ 76187 w 606266"/>
              <a:gd name="connsiteY26" fmla="*/ 169582 h 551328"/>
              <a:gd name="connsiteX27" fmla="*/ 103776 w 606266"/>
              <a:gd name="connsiteY27" fmla="*/ 169582 h 551328"/>
              <a:gd name="connsiteX28" fmla="*/ 169522 w 606266"/>
              <a:gd name="connsiteY28" fmla="*/ 248117 h 551328"/>
              <a:gd name="connsiteX29" fmla="*/ 176816 w 606266"/>
              <a:gd name="connsiteY29" fmla="*/ 258575 h 551328"/>
              <a:gd name="connsiteX30" fmla="*/ 166622 w 606266"/>
              <a:gd name="connsiteY30" fmla="*/ 280147 h 551328"/>
              <a:gd name="connsiteX31" fmla="*/ 126221 w 606266"/>
              <a:gd name="connsiteY31" fmla="*/ 280147 h 551328"/>
              <a:gd name="connsiteX32" fmla="*/ 172234 w 606266"/>
              <a:gd name="connsiteY32" fmla="*/ 404345 h 551328"/>
              <a:gd name="connsiteX33" fmla="*/ 202909 w 606266"/>
              <a:gd name="connsiteY33" fmla="*/ 381373 h 551328"/>
              <a:gd name="connsiteX34" fmla="*/ 268748 w 606266"/>
              <a:gd name="connsiteY34" fmla="*/ 349623 h 551328"/>
              <a:gd name="connsiteX35" fmla="*/ 300451 w 606266"/>
              <a:gd name="connsiteY35" fmla="*/ 449728 h 551328"/>
              <a:gd name="connsiteX36" fmla="*/ 304753 w 606266"/>
              <a:gd name="connsiteY36" fmla="*/ 463269 h 551328"/>
              <a:gd name="connsiteX37" fmla="*/ 318969 w 606266"/>
              <a:gd name="connsiteY37" fmla="*/ 423021 h 551328"/>
              <a:gd name="connsiteX38" fmla="*/ 327573 w 606266"/>
              <a:gd name="connsiteY38" fmla="*/ 375396 h 551328"/>
              <a:gd name="connsiteX39" fmla="*/ 327760 w 606266"/>
              <a:gd name="connsiteY39" fmla="*/ 375396 h 551328"/>
              <a:gd name="connsiteX40" fmla="*/ 327853 w 606266"/>
              <a:gd name="connsiteY40" fmla="*/ 375396 h 551328"/>
              <a:gd name="connsiteX41" fmla="*/ 327947 w 606266"/>
              <a:gd name="connsiteY41" fmla="*/ 375396 h 551328"/>
              <a:gd name="connsiteX42" fmla="*/ 328134 w 606266"/>
              <a:gd name="connsiteY42" fmla="*/ 375396 h 551328"/>
              <a:gd name="connsiteX43" fmla="*/ 336738 w 606266"/>
              <a:gd name="connsiteY43" fmla="*/ 423021 h 551328"/>
              <a:gd name="connsiteX44" fmla="*/ 350953 w 606266"/>
              <a:gd name="connsiteY44" fmla="*/ 463269 h 551328"/>
              <a:gd name="connsiteX45" fmla="*/ 355255 w 606266"/>
              <a:gd name="connsiteY45" fmla="*/ 449728 h 551328"/>
              <a:gd name="connsiteX46" fmla="*/ 386959 w 606266"/>
              <a:gd name="connsiteY46" fmla="*/ 349623 h 551328"/>
              <a:gd name="connsiteX47" fmla="*/ 452798 w 606266"/>
              <a:gd name="connsiteY47" fmla="*/ 381373 h 551328"/>
              <a:gd name="connsiteX48" fmla="*/ 485343 w 606266"/>
              <a:gd name="connsiteY48" fmla="*/ 407520 h 551328"/>
              <a:gd name="connsiteX49" fmla="*/ 533974 w 606266"/>
              <a:gd name="connsiteY49" fmla="*/ 275664 h 551328"/>
              <a:gd name="connsiteX50" fmla="*/ 330191 w 606266"/>
              <a:gd name="connsiteY50" fmla="*/ 72184 h 551328"/>
              <a:gd name="connsiteX51" fmla="*/ 224325 w 606266"/>
              <a:gd name="connsiteY51" fmla="*/ 101693 h 551328"/>
              <a:gd name="connsiteX52" fmla="*/ 174759 w 606266"/>
              <a:gd name="connsiteY52" fmla="*/ 89647 h 551328"/>
              <a:gd name="connsiteX53" fmla="*/ 186823 w 606266"/>
              <a:gd name="connsiteY53" fmla="*/ 40061 h 551328"/>
              <a:gd name="connsiteX54" fmla="*/ 330191 w 606266"/>
              <a:gd name="connsiteY54" fmla="*/ 0 h 5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6266" h="551328">
                <a:moveTo>
                  <a:pt x="323449" y="120256"/>
                </a:moveTo>
                <a:cubicBezTo>
                  <a:pt x="341773" y="118762"/>
                  <a:pt x="355797" y="123245"/>
                  <a:pt x="365707" y="129222"/>
                </a:cubicBezTo>
                <a:cubicBezTo>
                  <a:pt x="380665" y="137440"/>
                  <a:pt x="386275" y="148273"/>
                  <a:pt x="386275" y="148273"/>
                </a:cubicBezTo>
                <a:cubicBezTo>
                  <a:pt x="386275" y="148273"/>
                  <a:pt x="420492" y="150607"/>
                  <a:pt x="408899" y="219994"/>
                </a:cubicBezTo>
                <a:cubicBezTo>
                  <a:pt x="408151" y="223543"/>
                  <a:pt x="407216" y="227185"/>
                  <a:pt x="405908" y="230920"/>
                </a:cubicBezTo>
                <a:cubicBezTo>
                  <a:pt x="412639" y="230267"/>
                  <a:pt x="420679" y="234282"/>
                  <a:pt x="413106" y="261084"/>
                </a:cubicBezTo>
                <a:cubicBezTo>
                  <a:pt x="407590" y="280602"/>
                  <a:pt x="402355" y="286206"/>
                  <a:pt x="398522" y="286486"/>
                </a:cubicBezTo>
                <a:cubicBezTo>
                  <a:pt x="394876" y="309739"/>
                  <a:pt x="376365" y="339250"/>
                  <a:pt x="347289" y="349709"/>
                </a:cubicBezTo>
                <a:cubicBezTo>
                  <a:pt x="335229" y="354098"/>
                  <a:pt x="321860" y="354098"/>
                  <a:pt x="309799" y="349802"/>
                </a:cubicBezTo>
                <a:cubicBezTo>
                  <a:pt x="280257" y="339530"/>
                  <a:pt x="262306" y="309833"/>
                  <a:pt x="258660" y="286579"/>
                </a:cubicBezTo>
                <a:cubicBezTo>
                  <a:pt x="254827" y="286206"/>
                  <a:pt x="249592" y="280696"/>
                  <a:pt x="244076" y="261178"/>
                </a:cubicBezTo>
                <a:cubicBezTo>
                  <a:pt x="236503" y="234376"/>
                  <a:pt x="244450" y="230453"/>
                  <a:pt x="251555" y="230920"/>
                </a:cubicBezTo>
                <a:cubicBezTo>
                  <a:pt x="250153" y="227278"/>
                  <a:pt x="249218" y="223543"/>
                  <a:pt x="248563" y="219994"/>
                </a:cubicBezTo>
                <a:cubicBezTo>
                  <a:pt x="246226" y="207480"/>
                  <a:pt x="245572" y="195807"/>
                  <a:pt x="248470" y="184694"/>
                </a:cubicBezTo>
                <a:cubicBezTo>
                  <a:pt x="251929" y="169752"/>
                  <a:pt x="259876" y="157798"/>
                  <a:pt x="269038" y="148646"/>
                </a:cubicBezTo>
                <a:cubicBezTo>
                  <a:pt x="274741" y="142669"/>
                  <a:pt x="281191" y="137253"/>
                  <a:pt x="288110" y="132957"/>
                </a:cubicBezTo>
                <a:cubicBezTo>
                  <a:pt x="293719" y="129035"/>
                  <a:pt x="299889" y="125673"/>
                  <a:pt x="306621" y="123432"/>
                </a:cubicBezTo>
                <a:cubicBezTo>
                  <a:pt x="311856" y="121564"/>
                  <a:pt x="317466" y="120443"/>
                  <a:pt x="323449" y="120256"/>
                </a:cubicBezTo>
                <a:close/>
                <a:moveTo>
                  <a:pt x="330191" y="0"/>
                </a:moveTo>
                <a:cubicBezTo>
                  <a:pt x="482444" y="0"/>
                  <a:pt x="606266" y="123638"/>
                  <a:pt x="606266" y="275664"/>
                </a:cubicBezTo>
                <a:cubicBezTo>
                  <a:pt x="606266" y="427690"/>
                  <a:pt x="482444" y="551328"/>
                  <a:pt x="330191" y="551328"/>
                </a:cubicBezTo>
                <a:cubicBezTo>
                  <a:pt x="179435" y="551328"/>
                  <a:pt x="56548" y="430025"/>
                  <a:pt x="53929" y="280147"/>
                </a:cubicBezTo>
                <a:lnTo>
                  <a:pt x="13247" y="280147"/>
                </a:lnTo>
                <a:cubicBezTo>
                  <a:pt x="2025" y="280147"/>
                  <a:pt x="-4054" y="267166"/>
                  <a:pt x="3054" y="258575"/>
                </a:cubicBezTo>
                <a:lnTo>
                  <a:pt x="10722" y="247743"/>
                </a:lnTo>
                <a:cubicBezTo>
                  <a:pt x="30362" y="220195"/>
                  <a:pt x="52152" y="194235"/>
                  <a:pt x="75720" y="170049"/>
                </a:cubicBezTo>
                <a:lnTo>
                  <a:pt x="76187" y="169582"/>
                </a:lnTo>
                <a:cubicBezTo>
                  <a:pt x="83295" y="160804"/>
                  <a:pt x="96668" y="160804"/>
                  <a:pt x="103776" y="169582"/>
                </a:cubicBezTo>
                <a:cubicBezTo>
                  <a:pt x="127718" y="193955"/>
                  <a:pt x="149695" y="220195"/>
                  <a:pt x="169522" y="248117"/>
                </a:cubicBezTo>
                <a:lnTo>
                  <a:pt x="176816" y="258575"/>
                </a:lnTo>
                <a:cubicBezTo>
                  <a:pt x="183924" y="267166"/>
                  <a:pt x="177751" y="280147"/>
                  <a:pt x="166622" y="280147"/>
                </a:cubicBezTo>
                <a:lnTo>
                  <a:pt x="126221" y="280147"/>
                </a:lnTo>
                <a:cubicBezTo>
                  <a:pt x="127250" y="327211"/>
                  <a:pt x="144271" y="370354"/>
                  <a:pt x="172234" y="404345"/>
                </a:cubicBezTo>
                <a:cubicBezTo>
                  <a:pt x="178593" y="394166"/>
                  <a:pt x="188226" y="386696"/>
                  <a:pt x="202909" y="381373"/>
                </a:cubicBezTo>
                <a:cubicBezTo>
                  <a:pt x="244058" y="365685"/>
                  <a:pt x="268748" y="349623"/>
                  <a:pt x="268748" y="349623"/>
                </a:cubicBezTo>
                <a:lnTo>
                  <a:pt x="300451" y="449728"/>
                </a:lnTo>
                <a:lnTo>
                  <a:pt x="304753" y="463269"/>
                </a:lnTo>
                <a:lnTo>
                  <a:pt x="318969" y="423021"/>
                </a:lnTo>
                <a:cubicBezTo>
                  <a:pt x="286423" y="377638"/>
                  <a:pt x="321494" y="375396"/>
                  <a:pt x="327573" y="375396"/>
                </a:cubicBezTo>
                <a:lnTo>
                  <a:pt x="327760" y="375396"/>
                </a:lnTo>
                <a:lnTo>
                  <a:pt x="327853" y="375396"/>
                </a:lnTo>
                <a:lnTo>
                  <a:pt x="327947" y="375396"/>
                </a:lnTo>
                <a:lnTo>
                  <a:pt x="328134" y="375396"/>
                </a:lnTo>
                <a:cubicBezTo>
                  <a:pt x="334213" y="375396"/>
                  <a:pt x="369377" y="377638"/>
                  <a:pt x="336738" y="423021"/>
                </a:cubicBezTo>
                <a:lnTo>
                  <a:pt x="350953" y="463269"/>
                </a:lnTo>
                <a:lnTo>
                  <a:pt x="355255" y="449728"/>
                </a:lnTo>
                <a:lnTo>
                  <a:pt x="386959" y="349623"/>
                </a:lnTo>
                <a:cubicBezTo>
                  <a:pt x="386959" y="349623"/>
                  <a:pt x="411648" y="365685"/>
                  <a:pt x="452798" y="381373"/>
                </a:cubicBezTo>
                <a:cubicBezTo>
                  <a:pt x="468977" y="387162"/>
                  <a:pt x="479077" y="395754"/>
                  <a:pt x="485343" y="407520"/>
                </a:cubicBezTo>
                <a:cubicBezTo>
                  <a:pt x="515644" y="371848"/>
                  <a:pt x="533974" y="325904"/>
                  <a:pt x="533974" y="275664"/>
                </a:cubicBezTo>
                <a:cubicBezTo>
                  <a:pt x="533974" y="163419"/>
                  <a:pt x="442604" y="72091"/>
                  <a:pt x="330191" y="72184"/>
                </a:cubicBezTo>
                <a:cubicBezTo>
                  <a:pt x="292689" y="72184"/>
                  <a:pt x="256122" y="82363"/>
                  <a:pt x="224325" y="101693"/>
                </a:cubicBezTo>
                <a:cubicBezTo>
                  <a:pt x="207304" y="112058"/>
                  <a:pt x="185046" y="106642"/>
                  <a:pt x="174759" y="89647"/>
                </a:cubicBezTo>
                <a:cubicBezTo>
                  <a:pt x="164378" y="72651"/>
                  <a:pt x="169709" y="50426"/>
                  <a:pt x="186823" y="40061"/>
                </a:cubicBezTo>
                <a:cubicBezTo>
                  <a:pt x="229936" y="13820"/>
                  <a:pt x="279503" y="0"/>
                  <a:pt x="330191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67" name="smartphone_155698">
            <a:extLst>
              <a:ext uri="{FF2B5EF4-FFF2-40B4-BE49-F238E27FC236}">
                <a16:creationId xmlns="" xmlns:a16="http://schemas.microsoft.com/office/drawing/2014/main" id="{E81AB09C-887C-3D4D-97D8-94B74DD31838}"/>
              </a:ext>
            </a:extLst>
          </p:cNvPr>
          <p:cNvSpPr>
            <a:spLocks noChangeAspect="1"/>
          </p:cNvSpPr>
          <p:nvPr/>
        </p:nvSpPr>
        <p:spPr bwMode="auto">
          <a:xfrm>
            <a:off x="9435467" y="3861841"/>
            <a:ext cx="197146" cy="349828"/>
          </a:xfrm>
          <a:custGeom>
            <a:avLst/>
            <a:gdLst>
              <a:gd name="connsiteX0" fmla="*/ 170674 w 341254"/>
              <a:gd name="connsiteY0" fmla="*/ 529395 h 605592"/>
              <a:gd name="connsiteX1" fmla="*/ 152009 w 341254"/>
              <a:gd name="connsiteY1" fmla="*/ 547656 h 605592"/>
              <a:gd name="connsiteX2" fmla="*/ 170674 w 341254"/>
              <a:gd name="connsiteY2" fmla="*/ 565825 h 605592"/>
              <a:gd name="connsiteX3" fmla="*/ 189245 w 341254"/>
              <a:gd name="connsiteY3" fmla="*/ 547656 h 605592"/>
              <a:gd name="connsiteX4" fmla="*/ 170674 w 341254"/>
              <a:gd name="connsiteY4" fmla="*/ 529395 h 605592"/>
              <a:gd name="connsiteX5" fmla="*/ 49678 w 341254"/>
              <a:gd name="connsiteY5" fmla="*/ 73388 h 605592"/>
              <a:gd name="connsiteX6" fmla="*/ 291647 w 341254"/>
              <a:gd name="connsiteY6" fmla="*/ 73388 h 605592"/>
              <a:gd name="connsiteX7" fmla="*/ 291647 w 341254"/>
              <a:gd name="connsiteY7" fmla="*/ 470600 h 605592"/>
              <a:gd name="connsiteX8" fmla="*/ 49678 w 341254"/>
              <a:gd name="connsiteY8" fmla="*/ 470600 h 605592"/>
              <a:gd name="connsiteX9" fmla="*/ 30736 w 341254"/>
              <a:gd name="connsiteY9" fmla="*/ 54506 h 605592"/>
              <a:gd name="connsiteX10" fmla="*/ 30736 w 341254"/>
              <a:gd name="connsiteY10" fmla="*/ 489535 h 605592"/>
              <a:gd name="connsiteX11" fmla="*/ 310611 w 341254"/>
              <a:gd name="connsiteY11" fmla="*/ 489535 h 605592"/>
              <a:gd name="connsiteX12" fmla="*/ 310611 w 341254"/>
              <a:gd name="connsiteY12" fmla="*/ 54506 h 605592"/>
              <a:gd name="connsiteX13" fmla="*/ 37979 w 341254"/>
              <a:gd name="connsiteY13" fmla="*/ 0 h 605592"/>
              <a:gd name="connsiteX14" fmla="*/ 303368 w 341254"/>
              <a:gd name="connsiteY14" fmla="*/ 0 h 605592"/>
              <a:gd name="connsiteX15" fmla="*/ 341254 w 341254"/>
              <a:gd name="connsiteY15" fmla="*/ 37821 h 605592"/>
              <a:gd name="connsiteX16" fmla="*/ 341254 w 341254"/>
              <a:gd name="connsiteY16" fmla="*/ 567771 h 605592"/>
              <a:gd name="connsiteX17" fmla="*/ 303368 w 341254"/>
              <a:gd name="connsiteY17" fmla="*/ 605592 h 605592"/>
              <a:gd name="connsiteX18" fmla="*/ 37979 w 341254"/>
              <a:gd name="connsiteY18" fmla="*/ 605592 h 605592"/>
              <a:gd name="connsiteX19" fmla="*/ 0 w 341254"/>
              <a:gd name="connsiteY19" fmla="*/ 567771 h 605592"/>
              <a:gd name="connsiteX20" fmla="*/ 0 w 341254"/>
              <a:gd name="connsiteY20" fmla="*/ 37821 h 605592"/>
              <a:gd name="connsiteX21" fmla="*/ 37979 w 341254"/>
              <a:gd name="connsiteY2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1254" h="605592">
                <a:moveTo>
                  <a:pt x="170674" y="529395"/>
                </a:moveTo>
                <a:cubicBezTo>
                  <a:pt x="160366" y="529395"/>
                  <a:pt x="152009" y="537552"/>
                  <a:pt x="152009" y="547656"/>
                </a:cubicBezTo>
                <a:cubicBezTo>
                  <a:pt x="152009" y="557667"/>
                  <a:pt x="160366" y="565825"/>
                  <a:pt x="170674" y="565825"/>
                </a:cubicBezTo>
                <a:cubicBezTo>
                  <a:pt x="180981" y="565825"/>
                  <a:pt x="189245" y="557667"/>
                  <a:pt x="189245" y="547656"/>
                </a:cubicBezTo>
                <a:cubicBezTo>
                  <a:pt x="189245" y="537552"/>
                  <a:pt x="180981" y="529395"/>
                  <a:pt x="170674" y="529395"/>
                </a:cubicBezTo>
                <a:close/>
                <a:moveTo>
                  <a:pt x="49678" y="73388"/>
                </a:moveTo>
                <a:lnTo>
                  <a:pt x="291647" y="73388"/>
                </a:lnTo>
                <a:lnTo>
                  <a:pt x="291647" y="470600"/>
                </a:lnTo>
                <a:lnTo>
                  <a:pt x="49678" y="470600"/>
                </a:lnTo>
                <a:close/>
                <a:moveTo>
                  <a:pt x="30736" y="54506"/>
                </a:moveTo>
                <a:lnTo>
                  <a:pt x="30736" y="489535"/>
                </a:lnTo>
                <a:lnTo>
                  <a:pt x="310611" y="489535"/>
                </a:lnTo>
                <a:lnTo>
                  <a:pt x="310611" y="54506"/>
                </a:lnTo>
                <a:close/>
                <a:moveTo>
                  <a:pt x="37979" y="0"/>
                </a:moveTo>
                <a:lnTo>
                  <a:pt x="303368" y="0"/>
                </a:lnTo>
                <a:cubicBezTo>
                  <a:pt x="324168" y="0"/>
                  <a:pt x="341254" y="17056"/>
                  <a:pt x="341254" y="37821"/>
                </a:cubicBezTo>
                <a:lnTo>
                  <a:pt x="341254" y="567771"/>
                </a:lnTo>
                <a:cubicBezTo>
                  <a:pt x="341254" y="588628"/>
                  <a:pt x="324168" y="605592"/>
                  <a:pt x="303368" y="605592"/>
                </a:cubicBezTo>
                <a:lnTo>
                  <a:pt x="37979" y="605592"/>
                </a:lnTo>
                <a:cubicBezTo>
                  <a:pt x="17086" y="605592"/>
                  <a:pt x="0" y="588628"/>
                  <a:pt x="0" y="567771"/>
                </a:cubicBezTo>
                <a:lnTo>
                  <a:pt x="0" y="37821"/>
                </a:lnTo>
                <a:cubicBezTo>
                  <a:pt x="0" y="17056"/>
                  <a:pt x="17086" y="0"/>
                  <a:pt x="37979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68" name="TextBox 4">
            <a:extLst>
              <a:ext uri="{FF2B5EF4-FFF2-40B4-BE49-F238E27FC236}">
                <a16:creationId xmlns="" xmlns:a16="http://schemas.microsoft.com/office/drawing/2014/main" id="{872C831B-5424-1D4B-B2B3-F96B245AECB7}"/>
              </a:ext>
            </a:extLst>
          </p:cNvPr>
          <p:cNvSpPr txBox="1"/>
          <p:nvPr/>
        </p:nvSpPr>
        <p:spPr>
          <a:xfrm>
            <a:off x="12165640" y="4141850"/>
            <a:ext cx="2036392" cy="868483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场次联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合商业推广</a:t>
            </a:r>
          </a:p>
        </p:txBody>
      </p:sp>
      <p:sp>
        <p:nvSpPr>
          <p:cNvPr id="69" name="TextBox 45">
            <a:extLst>
              <a:ext uri="{FF2B5EF4-FFF2-40B4-BE49-F238E27FC236}">
                <a16:creationId xmlns="" xmlns:a16="http://schemas.microsoft.com/office/drawing/2014/main" id="{2BAB670E-0094-D54D-BC78-290FF415B6BA}"/>
              </a:ext>
            </a:extLst>
          </p:cNvPr>
          <p:cNvSpPr txBox="1"/>
          <p:nvPr/>
        </p:nvSpPr>
        <p:spPr>
          <a:xfrm>
            <a:off x="12221149" y="3178262"/>
            <a:ext cx="1831271" cy="868483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商业模式联合创新研究中心</a:t>
            </a:r>
          </a:p>
        </p:txBody>
      </p:sp>
      <p:sp>
        <p:nvSpPr>
          <p:cNvPr id="70" name="hand-shake_1342">
            <a:extLst>
              <a:ext uri="{FF2B5EF4-FFF2-40B4-BE49-F238E27FC236}">
                <a16:creationId xmlns="" xmlns:a16="http://schemas.microsoft.com/office/drawing/2014/main" id="{03AB18C2-8640-A843-8065-982A918AB4CC}"/>
              </a:ext>
            </a:extLst>
          </p:cNvPr>
          <p:cNvSpPr>
            <a:spLocks noChangeAspect="1"/>
          </p:cNvSpPr>
          <p:nvPr/>
        </p:nvSpPr>
        <p:spPr bwMode="auto">
          <a:xfrm>
            <a:off x="11854990" y="3303521"/>
            <a:ext cx="344400" cy="25476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88862 h 440259"/>
              <a:gd name="T31" fmla="*/ 88862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08" h="4896">
                <a:moveTo>
                  <a:pt x="6608" y="638"/>
                </a:moveTo>
                <a:lnTo>
                  <a:pt x="6608" y="2638"/>
                </a:lnTo>
                <a:cubicBezTo>
                  <a:pt x="6608" y="2638"/>
                  <a:pt x="6180" y="2723"/>
                  <a:pt x="6092" y="2734"/>
                </a:cubicBezTo>
                <a:cubicBezTo>
                  <a:pt x="6004" y="2745"/>
                  <a:pt x="5728" y="2834"/>
                  <a:pt x="5528" y="2642"/>
                </a:cubicBezTo>
                <a:cubicBezTo>
                  <a:pt x="5219" y="2346"/>
                  <a:pt x="4122" y="1254"/>
                  <a:pt x="4122" y="1254"/>
                </a:cubicBezTo>
                <a:cubicBezTo>
                  <a:pt x="4122" y="1254"/>
                  <a:pt x="3932" y="1069"/>
                  <a:pt x="3629" y="1229"/>
                </a:cubicBezTo>
                <a:cubicBezTo>
                  <a:pt x="3350" y="1376"/>
                  <a:pt x="2936" y="1592"/>
                  <a:pt x="2764" y="1675"/>
                </a:cubicBezTo>
                <a:cubicBezTo>
                  <a:pt x="2437" y="1849"/>
                  <a:pt x="2167" y="1574"/>
                  <a:pt x="2167" y="1364"/>
                </a:cubicBezTo>
                <a:cubicBezTo>
                  <a:pt x="2167" y="1201"/>
                  <a:pt x="2269" y="1090"/>
                  <a:pt x="2414" y="1009"/>
                </a:cubicBezTo>
                <a:cubicBezTo>
                  <a:pt x="2808" y="770"/>
                  <a:pt x="3637" y="305"/>
                  <a:pt x="3983" y="121"/>
                </a:cubicBezTo>
                <a:cubicBezTo>
                  <a:pt x="4193" y="9"/>
                  <a:pt x="4344" y="0"/>
                  <a:pt x="4633" y="243"/>
                </a:cubicBezTo>
                <a:cubicBezTo>
                  <a:pt x="4988" y="541"/>
                  <a:pt x="5304" y="814"/>
                  <a:pt x="5304" y="814"/>
                </a:cubicBezTo>
                <a:cubicBezTo>
                  <a:pt x="5304" y="814"/>
                  <a:pt x="5407" y="900"/>
                  <a:pt x="5571" y="865"/>
                </a:cubicBezTo>
                <a:cubicBezTo>
                  <a:pt x="5975" y="780"/>
                  <a:pt x="6608" y="638"/>
                  <a:pt x="6608" y="638"/>
                </a:cubicBezTo>
                <a:close/>
                <a:moveTo>
                  <a:pt x="2241" y="4027"/>
                </a:moveTo>
                <a:cubicBezTo>
                  <a:pt x="2294" y="3891"/>
                  <a:pt x="2277" y="3738"/>
                  <a:pt x="2175" y="3633"/>
                </a:cubicBezTo>
                <a:cubicBezTo>
                  <a:pt x="2083" y="3540"/>
                  <a:pt x="1950" y="3515"/>
                  <a:pt x="1822" y="3544"/>
                </a:cubicBezTo>
                <a:cubicBezTo>
                  <a:pt x="1858" y="3418"/>
                  <a:pt x="1838" y="3283"/>
                  <a:pt x="1746" y="3188"/>
                </a:cubicBezTo>
                <a:cubicBezTo>
                  <a:pt x="1654" y="3095"/>
                  <a:pt x="1521" y="3070"/>
                  <a:pt x="1394" y="3099"/>
                </a:cubicBezTo>
                <a:cubicBezTo>
                  <a:pt x="1429" y="2973"/>
                  <a:pt x="1409" y="2838"/>
                  <a:pt x="1317" y="2744"/>
                </a:cubicBezTo>
                <a:cubicBezTo>
                  <a:pt x="1173" y="2596"/>
                  <a:pt x="924" y="2602"/>
                  <a:pt x="760" y="2758"/>
                </a:cubicBezTo>
                <a:cubicBezTo>
                  <a:pt x="597" y="2915"/>
                  <a:pt x="492" y="3198"/>
                  <a:pt x="638" y="3365"/>
                </a:cubicBezTo>
                <a:cubicBezTo>
                  <a:pt x="783" y="3531"/>
                  <a:pt x="950" y="3430"/>
                  <a:pt x="1077" y="3401"/>
                </a:cubicBezTo>
                <a:cubicBezTo>
                  <a:pt x="1042" y="3527"/>
                  <a:pt x="936" y="3645"/>
                  <a:pt x="1066" y="3810"/>
                </a:cubicBezTo>
                <a:cubicBezTo>
                  <a:pt x="1197" y="3975"/>
                  <a:pt x="1378" y="3875"/>
                  <a:pt x="1506" y="3846"/>
                </a:cubicBezTo>
                <a:cubicBezTo>
                  <a:pt x="1470" y="3972"/>
                  <a:pt x="1369" y="4101"/>
                  <a:pt x="1494" y="4254"/>
                </a:cubicBezTo>
                <a:cubicBezTo>
                  <a:pt x="1621" y="4408"/>
                  <a:pt x="1829" y="4326"/>
                  <a:pt x="1966" y="4283"/>
                </a:cubicBezTo>
                <a:cubicBezTo>
                  <a:pt x="1913" y="4419"/>
                  <a:pt x="1799" y="4566"/>
                  <a:pt x="1945" y="4730"/>
                </a:cubicBezTo>
                <a:cubicBezTo>
                  <a:pt x="2090" y="4896"/>
                  <a:pt x="2426" y="4819"/>
                  <a:pt x="2590" y="4663"/>
                </a:cubicBezTo>
                <a:cubicBezTo>
                  <a:pt x="2753" y="4506"/>
                  <a:pt x="2769" y="4258"/>
                  <a:pt x="2625" y="4110"/>
                </a:cubicBezTo>
                <a:cubicBezTo>
                  <a:pt x="2526" y="4008"/>
                  <a:pt x="2378" y="3985"/>
                  <a:pt x="2241" y="4027"/>
                </a:cubicBezTo>
                <a:close/>
                <a:moveTo>
                  <a:pt x="5233" y="2987"/>
                </a:moveTo>
                <a:cubicBezTo>
                  <a:pt x="4047" y="1802"/>
                  <a:pt x="4605" y="2359"/>
                  <a:pt x="3967" y="1720"/>
                </a:cubicBezTo>
                <a:cubicBezTo>
                  <a:pt x="3967" y="1720"/>
                  <a:pt x="3775" y="1529"/>
                  <a:pt x="3523" y="1640"/>
                </a:cubicBezTo>
                <a:cubicBezTo>
                  <a:pt x="3346" y="1718"/>
                  <a:pt x="3117" y="1824"/>
                  <a:pt x="2945" y="1905"/>
                </a:cubicBezTo>
                <a:cubicBezTo>
                  <a:pt x="2757" y="2004"/>
                  <a:pt x="2621" y="2034"/>
                  <a:pt x="2557" y="2034"/>
                </a:cubicBezTo>
                <a:cubicBezTo>
                  <a:pt x="2192" y="2031"/>
                  <a:pt x="1896" y="1738"/>
                  <a:pt x="1896" y="1373"/>
                </a:cubicBezTo>
                <a:cubicBezTo>
                  <a:pt x="1896" y="1137"/>
                  <a:pt x="2022" y="931"/>
                  <a:pt x="2209" y="814"/>
                </a:cubicBezTo>
                <a:cubicBezTo>
                  <a:pt x="2472" y="632"/>
                  <a:pt x="3078" y="310"/>
                  <a:pt x="3078" y="310"/>
                </a:cubicBezTo>
                <a:cubicBezTo>
                  <a:pt x="3078" y="310"/>
                  <a:pt x="2894" y="76"/>
                  <a:pt x="2489" y="76"/>
                </a:cubicBezTo>
                <a:cubicBezTo>
                  <a:pt x="2085" y="76"/>
                  <a:pt x="1240" y="629"/>
                  <a:pt x="1240" y="629"/>
                </a:cubicBezTo>
                <a:cubicBezTo>
                  <a:pt x="1240" y="629"/>
                  <a:pt x="1000" y="783"/>
                  <a:pt x="659" y="644"/>
                </a:cubicBezTo>
                <a:lnTo>
                  <a:pt x="0" y="415"/>
                </a:lnTo>
                <a:lnTo>
                  <a:pt x="0" y="2704"/>
                </a:lnTo>
                <a:cubicBezTo>
                  <a:pt x="0" y="2704"/>
                  <a:pt x="188" y="2758"/>
                  <a:pt x="357" y="2827"/>
                </a:cubicBezTo>
                <a:cubicBezTo>
                  <a:pt x="395" y="2719"/>
                  <a:pt x="457" y="2618"/>
                  <a:pt x="542" y="2535"/>
                </a:cubicBezTo>
                <a:cubicBezTo>
                  <a:pt x="822" y="2268"/>
                  <a:pt x="1287" y="2265"/>
                  <a:pt x="1542" y="2528"/>
                </a:cubicBezTo>
                <a:cubicBezTo>
                  <a:pt x="1619" y="2608"/>
                  <a:pt x="1673" y="2703"/>
                  <a:pt x="1700" y="2808"/>
                </a:cubicBezTo>
                <a:cubicBezTo>
                  <a:pt x="1803" y="2840"/>
                  <a:pt x="1896" y="2896"/>
                  <a:pt x="1971" y="2973"/>
                </a:cubicBezTo>
                <a:cubicBezTo>
                  <a:pt x="2048" y="3053"/>
                  <a:pt x="2101" y="3148"/>
                  <a:pt x="2129" y="3253"/>
                </a:cubicBezTo>
                <a:cubicBezTo>
                  <a:pt x="2231" y="3285"/>
                  <a:pt x="2324" y="3341"/>
                  <a:pt x="2399" y="3418"/>
                </a:cubicBezTo>
                <a:cubicBezTo>
                  <a:pt x="2484" y="3505"/>
                  <a:pt x="2540" y="3611"/>
                  <a:pt x="2566" y="3725"/>
                </a:cubicBezTo>
                <a:cubicBezTo>
                  <a:pt x="2674" y="3756"/>
                  <a:pt x="2771" y="3814"/>
                  <a:pt x="2849" y="3894"/>
                </a:cubicBezTo>
                <a:cubicBezTo>
                  <a:pt x="3002" y="4051"/>
                  <a:pt x="3056" y="4265"/>
                  <a:pt x="3023" y="4471"/>
                </a:cubicBezTo>
                <a:cubicBezTo>
                  <a:pt x="3024" y="4471"/>
                  <a:pt x="3024" y="4471"/>
                  <a:pt x="3024" y="4472"/>
                </a:cubicBezTo>
                <a:cubicBezTo>
                  <a:pt x="3027" y="4475"/>
                  <a:pt x="3119" y="4578"/>
                  <a:pt x="3177" y="4636"/>
                </a:cubicBezTo>
                <a:cubicBezTo>
                  <a:pt x="3290" y="4749"/>
                  <a:pt x="3475" y="4749"/>
                  <a:pt x="3588" y="4636"/>
                </a:cubicBezTo>
                <a:cubicBezTo>
                  <a:pt x="3700" y="4523"/>
                  <a:pt x="3701" y="4339"/>
                  <a:pt x="3588" y="4225"/>
                </a:cubicBezTo>
                <a:cubicBezTo>
                  <a:pt x="3584" y="4221"/>
                  <a:pt x="3180" y="3799"/>
                  <a:pt x="3213" y="3766"/>
                </a:cubicBezTo>
                <a:cubicBezTo>
                  <a:pt x="3245" y="3734"/>
                  <a:pt x="3759" y="4269"/>
                  <a:pt x="3769" y="4279"/>
                </a:cubicBezTo>
                <a:cubicBezTo>
                  <a:pt x="3882" y="4391"/>
                  <a:pt x="4066" y="4391"/>
                  <a:pt x="4179" y="4279"/>
                </a:cubicBezTo>
                <a:cubicBezTo>
                  <a:pt x="4292" y="4166"/>
                  <a:pt x="4292" y="3981"/>
                  <a:pt x="4179" y="3868"/>
                </a:cubicBezTo>
                <a:cubicBezTo>
                  <a:pt x="4174" y="3863"/>
                  <a:pt x="4151" y="3841"/>
                  <a:pt x="4142" y="3832"/>
                </a:cubicBezTo>
                <a:cubicBezTo>
                  <a:pt x="4142" y="3832"/>
                  <a:pt x="3632" y="3378"/>
                  <a:pt x="3671" y="3339"/>
                </a:cubicBezTo>
                <a:cubicBezTo>
                  <a:pt x="3710" y="3300"/>
                  <a:pt x="4343" y="3891"/>
                  <a:pt x="4345" y="3891"/>
                </a:cubicBezTo>
                <a:cubicBezTo>
                  <a:pt x="4458" y="3993"/>
                  <a:pt x="4634" y="3992"/>
                  <a:pt x="4743" y="3883"/>
                </a:cubicBezTo>
                <a:cubicBezTo>
                  <a:pt x="4850" y="3776"/>
                  <a:pt x="4852" y="3608"/>
                  <a:pt x="4758" y="3494"/>
                </a:cubicBezTo>
                <a:cubicBezTo>
                  <a:pt x="4756" y="3488"/>
                  <a:pt x="4275" y="2986"/>
                  <a:pt x="4312" y="2948"/>
                </a:cubicBezTo>
                <a:cubicBezTo>
                  <a:pt x="4351" y="2910"/>
                  <a:pt x="4826" y="3400"/>
                  <a:pt x="4827" y="3401"/>
                </a:cubicBezTo>
                <a:cubicBezTo>
                  <a:pt x="4940" y="3513"/>
                  <a:pt x="5124" y="3513"/>
                  <a:pt x="5238" y="3401"/>
                </a:cubicBezTo>
                <a:cubicBezTo>
                  <a:pt x="5350" y="3288"/>
                  <a:pt x="5350" y="3103"/>
                  <a:pt x="5238" y="2990"/>
                </a:cubicBezTo>
                <a:cubicBezTo>
                  <a:pt x="5236" y="2989"/>
                  <a:pt x="5234" y="2988"/>
                  <a:pt x="5233" y="298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71" name="exchange_291137">
            <a:extLst>
              <a:ext uri="{FF2B5EF4-FFF2-40B4-BE49-F238E27FC236}">
                <a16:creationId xmlns="" xmlns:a16="http://schemas.microsoft.com/office/drawing/2014/main" id="{9D77009E-FE9B-B349-BEC4-8FA6F1A92C6C}"/>
              </a:ext>
            </a:extLst>
          </p:cNvPr>
          <p:cNvSpPr>
            <a:spLocks noChangeAspect="1"/>
          </p:cNvSpPr>
          <p:nvPr/>
        </p:nvSpPr>
        <p:spPr bwMode="auto">
          <a:xfrm>
            <a:off x="11881239" y="4258872"/>
            <a:ext cx="255174" cy="254767"/>
          </a:xfrm>
          <a:custGeom>
            <a:avLst/>
            <a:gdLst>
              <a:gd name="connsiteX0" fmla="*/ 341786 w 607639"/>
              <a:gd name="connsiteY0" fmla="*/ 563003 h 606722"/>
              <a:gd name="connsiteX1" fmla="*/ 316505 w 607639"/>
              <a:gd name="connsiteY1" fmla="*/ 568157 h 606722"/>
              <a:gd name="connsiteX2" fmla="*/ 316505 w 607639"/>
              <a:gd name="connsiteY2" fmla="*/ 580597 h 606722"/>
              <a:gd name="connsiteX3" fmla="*/ 341786 w 607639"/>
              <a:gd name="connsiteY3" fmla="*/ 574111 h 606722"/>
              <a:gd name="connsiteX4" fmla="*/ 265853 w 607639"/>
              <a:gd name="connsiteY4" fmla="*/ 563003 h 606722"/>
              <a:gd name="connsiteX5" fmla="*/ 265853 w 607639"/>
              <a:gd name="connsiteY5" fmla="*/ 574111 h 606722"/>
              <a:gd name="connsiteX6" fmla="*/ 291134 w 607639"/>
              <a:gd name="connsiteY6" fmla="*/ 580597 h 606722"/>
              <a:gd name="connsiteX7" fmla="*/ 291134 w 607639"/>
              <a:gd name="connsiteY7" fmla="*/ 568157 h 606722"/>
              <a:gd name="connsiteX8" fmla="*/ 265853 w 607639"/>
              <a:gd name="connsiteY8" fmla="*/ 563003 h 606722"/>
              <a:gd name="connsiteX9" fmla="*/ 387631 w 607639"/>
              <a:gd name="connsiteY9" fmla="*/ 537145 h 606722"/>
              <a:gd name="connsiteX10" fmla="*/ 367156 w 607639"/>
              <a:gd name="connsiteY10" fmla="*/ 551896 h 606722"/>
              <a:gd name="connsiteX11" fmla="*/ 367156 w 607639"/>
              <a:gd name="connsiteY11" fmla="*/ 559271 h 606722"/>
              <a:gd name="connsiteX12" fmla="*/ 375435 w 607639"/>
              <a:gd name="connsiteY12" fmla="*/ 551807 h 606722"/>
              <a:gd name="connsiteX13" fmla="*/ 387631 w 607639"/>
              <a:gd name="connsiteY13" fmla="*/ 537145 h 606722"/>
              <a:gd name="connsiteX14" fmla="*/ 220008 w 607639"/>
              <a:gd name="connsiteY14" fmla="*/ 537145 h 606722"/>
              <a:gd name="connsiteX15" fmla="*/ 232204 w 607639"/>
              <a:gd name="connsiteY15" fmla="*/ 551807 h 606722"/>
              <a:gd name="connsiteX16" fmla="*/ 240482 w 607639"/>
              <a:gd name="connsiteY16" fmla="*/ 559271 h 606722"/>
              <a:gd name="connsiteX17" fmla="*/ 240482 w 607639"/>
              <a:gd name="connsiteY17" fmla="*/ 551896 h 606722"/>
              <a:gd name="connsiteX18" fmla="*/ 220008 w 607639"/>
              <a:gd name="connsiteY18" fmla="*/ 537145 h 606722"/>
              <a:gd name="connsiteX19" fmla="*/ 303775 w 607639"/>
              <a:gd name="connsiteY19" fmla="*/ 391850 h 606722"/>
              <a:gd name="connsiteX20" fmla="*/ 316486 w 607639"/>
              <a:gd name="connsiteY20" fmla="*/ 404468 h 606722"/>
              <a:gd name="connsiteX21" fmla="*/ 316486 w 607639"/>
              <a:gd name="connsiteY21" fmla="*/ 480352 h 606722"/>
              <a:gd name="connsiteX22" fmla="*/ 303775 w 607639"/>
              <a:gd name="connsiteY22" fmla="*/ 492970 h 606722"/>
              <a:gd name="connsiteX23" fmla="*/ 291153 w 607639"/>
              <a:gd name="connsiteY23" fmla="*/ 480352 h 606722"/>
              <a:gd name="connsiteX24" fmla="*/ 291153 w 607639"/>
              <a:gd name="connsiteY24" fmla="*/ 404468 h 606722"/>
              <a:gd name="connsiteX25" fmla="*/ 303775 w 607639"/>
              <a:gd name="connsiteY25" fmla="*/ 391850 h 606722"/>
              <a:gd name="connsiteX26" fmla="*/ 303775 w 607639"/>
              <a:gd name="connsiteY26" fmla="*/ 341299 h 606722"/>
              <a:gd name="connsiteX27" fmla="*/ 232204 w 607639"/>
              <a:gd name="connsiteY27" fmla="*/ 370889 h 606722"/>
              <a:gd name="connsiteX28" fmla="*/ 202560 w 607639"/>
              <a:gd name="connsiteY28" fmla="*/ 442421 h 606722"/>
              <a:gd name="connsiteX29" fmla="*/ 232204 w 607639"/>
              <a:gd name="connsiteY29" fmla="*/ 513864 h 606722"/>
              <a:gd name="connsiteX30" fmla="*/ 303775 w 607639"/>
              <a:gd name="connsiteY30" fmla="*/ 543454 h 606722"/>
              <a:gd name="connsiteX31" fmla="*/ 375435 w 607639"/>
              <a:gd name="connsiteY31" fmla="*/ 513864 h 606722"/>
              <a:gd name="connsiteX32" fmla="*/ 405079 w 607639"/>
              <a:gd name="connsiteY32" fmla="*/ 442421 h 606722"/>
              <a:gd name="connsiteX33" fmla="*/ 375435 w 607639"/>
              <a:gd name="connsiteY33" fmla="*/ 370889 h 606722"/>
              <a:gd name="connsiteX34" fmla="*/ 303775 w 607639"/>
              <a:gd name="connsiteY34" fmla="*/ 341299 h 606722"/>
              <a:gd name="connsiteX35" fmla="*/ 303775 w 607639"/>
              <a:gd name="connsiteY35" fmla="*/ 316063 h 606722"/>
              <a:gd name="connsiteX36" fmla="*/ 430449 w 607639"/>
              <a:gd name="connsiteY36" fmla="*/ 442421 h 606722"/>
              <a:gd name="connsiteX37" fmla="*/ 430449 w 607639"/>
              <a:gd name="connsiteY37" fmla="*/ 480364 h 606722"/>
              <a:gd name="connsiteX38" fmla="*/ 303775 w 607639"/>
              <a:gd name="connsiteY38" fmla="*/ 606722 h 606722"/>
              <a:gd name="connsiteX39" fmla="*/ 177190 w 607639"/>
              <a:gd name="connsiteY39" fmla="*/ 480364 h 606722"/>
              <a:gd name="connsiteX40" fmla="*/ 177190 w 607639"/>
              <a:gd name="connsiteY40" fmla="*/ 442421 h 606722"/>
              <a:gd name="connsiteX41" fmla="*/ 303775 w 607639"/>
              <a:gd name="connsiteY41" fmla="*/ 316063 h 606722"/>
              <a:gd name="connsiteX42" fmla="*/ 341786 w 607639"/>
              <a:gd name="connsiteY42" fmla="*/ 247000 h 606722"/>
              <a:gd name="connsiteX43" fmla="*/ 316505 w 607639"/>
              <a:gd name="connsiteY43" fmla="*/ 252156 h 606722"/>
              <a:gd name="connsiteX44" fmla="*/ 316505 w 607639"/>
              <a:gd name="connsiteY44" fmla="*/ 264688 h 606722"/>
              <a:gd name="connsiteX45" fmla="*/ 341786 w 607639"/>
              <a:gd name="connsiteY45" fmla="*/ 258111 h 606722"/>
              <a:gd name="connsiteX46" fmla="*/ 265853 w 607639"/>
              <a:gd name="connsiteY46" fmla="*/ 247000 h 606722"/>
              <a:gd name="connsiteX47" fmla="*/ 265853 w 607639"/>
              <a:gd name="connsiteY47" fmla="*/ 258111 h 606722"/>
              <a:gd name="connsiteX48" fmla="*/ 291134 w 607639"/>
              <a:gd name="connsiteY48" fmla="*/ 264688 h 606722"/>
              <a:gd name="connsiteX49" fmla="*/ 291134 w 607639"/>
              <a:gd name="connsiteY49" fmla="*/ 252156 h 606722"/>
              <a:gd name="connsiteX50" fmla="*/ 265853 w 607639"/>
              <a:gd name="connsiteY50" fmla="*/ 247000 h 606722"/>
              <a:gd name="connsiteX51" fmla="*/ 387631 w 607639"/>
              <a:gd name="connsiteY51" fmla="*/ 221136 h 606722"/>
              <a:gd name="connsiteX52" fmla="*/ 367156 w 607639"/>
              <a:gd name="connsiteY52" fmla="*/ 235890 h 606722"/>
              <a:gd name="connsiteX53" fmla="*/ 367156 w 607639"/>
              <a:gd name="connsiteY53" fmla="*/ 243267 h 606722"/>
              <a:gd name="connsiteX54" fmla="*/ 375435 w 607639"/>
              <a:gd name="connsiteY54" fmla="*/ 235801 h 606722"/>
              <a:gd name="connsiteX55" fmla="*/ 387631 w 607639"/>
              <a:gd name="connsiteY55" fmla="*/ 221136 h 606722"/>
              <a:gd name="connsiteX56" fmla="*/ 220008 w 607639"/>
              <a:gd name="connsiteY56" fmla="*/ 221136 h 606722"/>
              <a:gd name="connsiteX57" fmla="*/ 232204 w 607639"/>
              <a:gd name="connsiteY57" fmla="*/ 235801 h 606722"/>
              <a:gd name="connsiteX58" fmla="*/ 240482 w 607639"/>
              <a:gd name="connsiteY58" fmla="*/ 243267 h 606722"/>
              <a:gd name="connsiteX59" fmla="*/ 240482 w 607639"/>
              <a:gd name="connsiteY59" fmla="*/ 235890 h 606722"/>
              <a:gd name="connsiteX60" fmla="*/ 220008 w 607639"/>
              <a:gd name="connsiteY60" fmla="*/ 221136 h 606722"/>
              <a:gd name="connsiteX61" fmla="*/ 493687 w 607639"/>
              <a:gd name="connsiteY61" fmla="*/ 113752 h 606722"/>
              <a:gd name="connsiteX62" fmla="*/ 500096 w 607639"/>
              <a:gd name="connsiteY62" fmla="*/ 115529 h 606722"/>
              <a:gd name="connsiteX63" fmla="*/ 553957 w 607639"/>
              <a:gd name="connsiteY63" fmla="*/ 162543 h 606722"/>
              <a:gd name="connsiteX64" fmla="*/ 607639 w 607639"/>
              <a:gd name="connsiteY64" fmla="*/ 303317 h 606722"/>
              <a:gd name="connsiteX65" fmla="*/ 553957 w 607639"/>
              <a:gd name="connsiteY65" fmla="*/ 444180 h 606722"/>
              <a:gd name="connsiteX66" fmla="*/ 530988 w 607639"/>
              <a:gd name="connsiteY66" fmla="*/ 467642 h 606722"/>
              <a:gd name="connsiteX67" fmla="*/ 556984 w 607639"/>
              <a:gd name="connsiteY67" fmla="*/ 467642 h 606722"/>
              <a:gd name="connsiteX68" fmla="*/ 569625 w 607639"/>
              <a:gd name="connsiteY68" fmla="*/ 480351 h 606722"/>
              <a:gd name="connsiteX69" fmla="*/ 556984 w 607639"/>
              <a:gd name="connsiteY69" fmla="*/ 492971 h 606722"/>
              <a:gd name="connsiteX70" fmla="*/ 493687 w 607639"/>
              <a:gd name="connsiteY70" fmla="*/ 492971 h 606722"/>
              <a:gd name="connsiteX71" fmla="*/ 481045 w 607639"/>
              <a:gd name="connsiteY71" fmla="*/ 480351 h 606722"/>
              <a:gd name="connsiteX72" fmla="*/ 481045 w 607639"/>
              <a:gd name="connsiteY72" fmla="*/ 417074 h 606722"/>
              <a:gd name="connsiteX73" fmla="*/ 493687 w 607639"/>
              <a:gd name="connsiteY73" fmla="*/ 404454 h 606722"/>
              <a:gd name="connsiteX74" fmla="*/ 506328 w 607639"/>
              <a:gd name="connsiteY74" fmla="*/ 417074 h 606722"/>
              <a:gd name="connsiteX75" fmla="*/ 506328 w 607639"/>
              <a:gd name="connsiteY75" fmla="*/ 455467 h 606722"/>
              <a:gd name="connsiteX76" fmla="*/ 535261 w 607639"/>
              <a:gd name="connsiteY76" fmla="*/ 427028 h 606722"/>
              <a:gd name="connsiteX77" fmla="*/ 582267 w 607639"/>
              <a:gd name="connsiteY77" fmla="*/ 303317 h 606722"/>
              <a:gd name="connsiteX78" fmla="*/ 535261 w 607639"/>
              <a:gd name="connsiteY78" fmla="*/ 179606 h 606722"/>
              <a:gd name="connsiteX79" fmla="*/ 487277 w 607639"/>
              <a:gd name="connsiteY79" fmla="*/ 137303 h 606722"/>
              <a:gd name="connsiteX80" fmla="*/ 481045 w 607639"/>
              <a:gd name="connsiteY80" fmla="*/ 126372 h 606722"/>
              <a:gd name="connsiteX81" fmla="*/ 493687 w 607639"/>
              <a:gd name="connsiteY81" fmla="*/ 113752 h 606722"/>
              <a:gd name="connsiteX82" fmla="*/ 50655 w 607639"/>
              <a:gd name="connsiteY82" fmla="*/ 113752 h 606722"/>
              <a:gd name="connsiteX83" fmla="*/ 113952 w 607639"/>
              <a:gd name="connsiteY83" fmla="*/ 113752 h 606722"/>
              <a:gd name="connsiteX84" fmla="*/ 126594 w 607639"/>
              <a:gd name="connsiteY84" fmla="*/ 126372 h 606722"/>
              <a:gd name="connsiteX85" fmla="*/ 126594 w 607639"/>
              <a:gd name="connsiteY85" fmla="*/ 189560 h 606722"/>
              <a:gd name="connsiteX86" fmla="*/ 113952 w 607639"/>
              <a:gd name="connsiteY86" fmla="*/ 202269 h 606722"/>
              <a:gd name="connsiteX87" fmla="*/ 101311 w 607639"/>
              <a:gd name="connsiteY87" fmla="*/ 189560 h 606722"/>
              <a:gd name="connsiteX88" fmla="*/ 101311 w 607639"/>
              <a:gd name="connsiteY88" fmla="*/ 151167 h 606722"/>
              <a:gd name="connsiteX89" fmla="*/ 72378 w 607639"/>
              <a:gd name="connsiteY89" fmla="*/ 179606 h 606722"/>
              <a:gd name="connsiteX90" fmla="*/ 25372 w 607639"/>
              <a:gd name="connsiteY90" fmla="*/ 303317 h 606722"/>
              <a:gd name="connsiteX91" fmla="*/ 72378 w 607639"/>
              <a:gd name="connsiteY91" fmla="*/ 427028 h 606722"/>
              <a:gd name="connsiteX92" fmla="*/ 120362 w 607639"/>
              <a:gd name="connsiteY92" fmla="*/ 469420 h 606722"/>
              <a:gd name="connsiteX93" fmla="*/ 126594 w 607639"/>
              <a:gd name="connsiteY93" fmla="*/ 480351 h 606722"/>
              <a:gd name="connsiteX94" fmla="*/ 113952 w 607639"/>
              <a:gd name="connsiteY94" fmla="*/ 492971 h 606722"/>
              <a:gd name="connsiteX95" fmla="*/ 107543 w 607639"/>
              <a:gd name="connsiteY95" fmla="*/ 491194 h 606722"/>
              <a:gd name="connsiteX96" fmla="*/ 53682 w 607639"/>
              <a:gd name="connsiteY96" fmla="*/ 444180 h 606722"/>
              <a:gd name="connsiteX97" fmla="*/ 0 w 607639"/>
              <a:gd name="connsiteY97" fmla="*/ 303317 h 606722"/>
              <a:gd name="connsiteX98" fmla="*/ 53682 w 607639"/>
              <a:gd name="connsiteY98" fmla="*/ 162543 h 606722"/>
              <a:gd name="connsiteX99" fmla="*/ 76651 w 607639"/>
              <a:gd name="connsiteY99" fmla="*/ 138992 h 606722"/>
              <a:gd name="connsiteX100" fmla="*/ 50655 w 607639"/>
              <a:gd name="connsiteY100" fmla="*/ 138992 h 606722"/>
              <a:gd name="connsiteX101" fmla="*/ 38014 w 607639"/>
              <a:gd name="connsiteY101" fmla="*/ 126372 h 606722"/>
              <a:gd name="connsiteX102" fmla="*/ 50655 w 607639"/>
              <a:gd name="connsiteY102" fmla="*/ 113752 h 606722"/>
              <a:gd name="connsiteX103" fmla="*/ 303775 w 607639"/>
              <a:gd name="connsiteY103" fmla="*/ 75787 h 606722"/>
              <a:gd name="connsiteX104" fmla="*/ 316486 w 607639"/>
              <a:gd name="connsiteY104" fmla="*/ 88503 h 606722"/>
              <a:gd name="connsiteX105" fmla="*/ 316486 w 607639"/>
              <a:gd name="connsiteY105" fmla="*/ 164351 h 606722"/>
              <a:gd name="connsiteX106" fmla="*/ 303775 w 607639"/>
              <a:gd name="connsiteY106" fmla="*/ 176978 h 606722"/>
              <a:gd name="connsiteX107" fmla="*/ 291153 w 607639"/>
              <a:gd name="connsiteY107" fmla="*/ 164351 h 606722"/>
              <a:gd name="connsiteX108" fmla="*/ 291153 w 607639"/>
              <a:gd name="connsiteY108" fmla="*/ 88503 h 606722"/>
              <a:gd name="connsiteX109" fmla="*/ 303775 w 607639"/>
              <a:gd name="connsiteY109" fmla="*/ 75787 h 606722"/>
              <a:gd name="connsiteX110" fmla="*/ 303775 w 607639"/>
              <a:gd name="connsiteY110" fmla="*/ 25242 h 606722"/>
              <a:gd name="connsiteX111" fmla="*/ 232204 w 607639"/>
              <a:gd name="connsiteY111" fmla="*/ 54928 h 606722"/>
              <a:gd name="connsiteX112" fmla="*/ 202560 w 607639"/>
              <a:gd name="connsiteY112" fmla="*/ 126389 h 606722"/>
              <a:gd name="connsiteX113" fmla="*/ 232204 w 607639"/>
              <a:gd name="connsiteY113" fmla="*/ 197938 h 606722"/>
              <a:gd name="connsiteX114" fmla="*/ 303775 w 607639"/>
              <a:gd name="connsiteY114" fmla="*/ 227535 h 606722"/>
              <a:gd name="connsiteX115" fmla="*/ 375435 w 607639"/>
              <a:gd name="connsiteY115" fmla="*/ 197938 h 606722"/>
              <a:gd name="connsiteX116" fmla="*/ 405079 w 607639"/>
              <a:gd name="connsiteY116" fmla="*/ 126389 h 606722"/>
              <a:gd name="connsiteX117" fmla="*/ 375435 w 607639"/>
              <a:gd name="connsiteY117" fmla="*/ 54928 h 606722"/>
              <a:gd name="connsiteX118" fmla="*/ 303775 w 607639"/>
              <a:gd name="connsiteY118" fmla="*/ 25242 h 606722"/>
              <a:gd name="connsiteX119" fmla="*/ 303775 w 607639"/>
              <a:gd name="connsiteY119" fmla="*/ 0 h 606722"/>
              <a:gd name="connsiteX120" fmla="*/ 430449 w 607639"/>
              <a:gd name="connsiteY120" fmla="*/ 126389 h 606722"/>
              <a:gd name="connsiteX121" fmla="*/ 430449 w 607639"/>
              <a:gd name="connsiteY121" fmla="*/ 164341 h 606722"/>
              <a:gd name="connsiteX122" fmla="*/ 303775 w 607639"/>
              <a:gd name="connsiteY122" fmla="*/ 290730 h 606722"/>
              <a:gd name="connsiteX123" fmla="*/ 177190 w 607639"/>
              <a:gd name="connsiteY123" fmla="*/ 164341 h 606722"/>
              <a:gd name="connsiteX124" fmla="*/ 177190 w 607639"/>
              <a:gd name="connsiteY124" fmla="*/ 126389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41786" y="563003"/>
                </a:moveTo>
                <a:cubicBezTo>
                  <a:pt x="333685" y="565580"/>
                  <a:pt x="325229" y="567269"/>
                  <a:pt x="316505" y="568157"/>
                </a:cubicBezTo>
                <a:lnTo>
                  <a:pt x="316505" y="580597"/>
                </a:lnTo>
                <a:cubicBezTo>
                  <a:pt x="325229" y="579531"/>
                  <a:pt x="333774" y="577310"/>
                  <a:pt x="341786" y="574111"/>
                </a:cubicBezTo>
                <a:close/>
                <a:moveTo>
                  <a:pt x="265853" y="563003"/>
                </a:moveTo>
                <a:lnTo>
                  <a:pt x="265853" y="574111"/>
                </a:lnTo>
                <a:cubicBezTo>
                  <a:pt x="273954" y="577310"/>
                  <a:pt x="282410" y="579531"/>
                  <a:pt x="291134" y="580597"/>
                </a:cubicBezTo>
                <a:lnTo>
                  <a:pt x="291134" y="568157"/>
                </a:lnTo>
                <a:cubicBezTo>
                  <a:pt x="282410" y="567269"/>
                  <a:pt x="273954" y="565580"/>
                  <a:pt x="265853" y="563003"/>
                </a:cubicBezTo>
                <a:close/>
                <a:moveTo>
                  <a:pt x="387631" y="537145"/>
                </a:moveTo>
                <a:cubicBezTo>
                  <a:pt x="381311" y="542654"/>
                  <a:pt x="374456" y="547631"/>
                  <a:pt x="367156" y="551896"/>
                </a:cubicBezTo>
                <a:lnTo>
                  <a:pt x="367156" y="559271"/>
                </a:lnTo>
                <a:cubicBezTo>
                  <a:pt x="370005" y="556961"/>
                  <a:pt x="372765" y="554473"/>
                  <a:pt x="375435" y="551807"/>
                </a:cubicBezTo>
                <a:cubicBezTo>
                  <a:pt x="379975" y="547275"/>
                  <a:pt x="384070" y="542299"/>
                  <a:pt x="387631" y="537145"/>
                </a:cubicBezTo>
                <a:close/>
                <a:moveTo>
                  <a:pt x="220008" y="537145"/>
                </a:moveTo>
                <a:cubicBezTo>
                  <a:pt x="223569" y="542299"/>
                  <a:pt x="227664" y="547275"/>
                  <a:pt x="232204" y="551807"/>
                </a:cubicBezTo>
                <a:cubicBezTo>
                  <a:pt x="234874" y="554473"/>
                  <a:pt x="237634" y="556961"/>
                  <a:pt x="240482" y="559271"/>
                </a:cubicBezTo>
                <a:lnTo>
                  <a:pt x="240482" y="551896"/>
                </a:lnTo>
                <a:cubicBezTo>
                  <a:pt x="233183" y="547631"/>
                  <a:pt x="226328" y="542654"/>
                  <a:pt x="220008" y="537145"/>
                </a:cubicBezTo>
                <a:close/>
                <a:moveTo>
                  <a:pt x="303775" y="391850"/>
                </a:moveTo>
                <a:cubicBezTo>
                  <a:pt x="310797" y="391850"/>
                  <a:pt x="316486" y="397537"/>
                  <a:pt x="316486" y="404468"/>
                </a:cubicBezTo>
                <a:lnTo>
                  <a:pt x="316486" y="480352"/>
                </a:lnTo>
                <a:cubicBezTo>
                  <a:pt x="316486" y="487283"/>
                  <a:pt x="310797" y="492970"/>
                  <a:pt x="303775" y="492970"/>
                </a:cubicBezTo>
                <a:cubicBezTo>
                  <a:pt x="296842" y="492970"/>
                  <a:pt x="291153" y="487283"/>
                  <a:pt x="291153" y="480352"/>
                </a:cubicBezTo>
                <a:lnTo>
                  <a:pt x="291153" y="404468"/>
                </a:lnTo>
                <a:cubicBezTo>
                  <a:pt x="291153" y="397448"/>
                  <a:pt x="296842" y="391850"/>
                  <a:pt x="303775" y="391850"/>
                </a:cubicBezTo>
                <a:close/>
                <a:moveTo>
                  <a:pt x="303775" y="341299"/>
                </a:moveTo>
                <a:cubicBezTo>
                  <a:pt x="276802" y="341299"/>
                  <a:pt x="251343" y="351784"/>
                  <a:pt x="232204" y="370889"/>
                </a:cubicBezTo>
                <a:cubicBezTo>
                  <a:pt x="213065" y="389994"/>
                  <a:pt x="202560" y="415408"/>
                  <a:pt x="202560" y="442421"/>
                </a:cubicBezTo>
                <a:cubicBezTo>
                  <a:pt x="202560" y="469434"/>
                  <a:pt x="213065" y="494848"/>
                  <a:pt x="232204" y="513864"/>
                </a:cubicBezTo>
                <a:cubicBezTo>
                  <a:pt x="251343" y="532969"/>
                  <a:pt x="276802" y="543454"/>
                  <a:pt x="303775" y="543454"/>
                </a:cubicBezTo>
                <a:cubicBezTo>
                  <a:pt x="330837" y="543454"/>
                  <a:pt x="356296" y="532969"/>
                  <a:pt x="375435" y="513864"/>
                </a:cubicBezTo>
                <a:cubicBezTo>
                  <a:pt x="394574" y="494759"/>
                  <a:pt x="405079" y="469434"/>
                  <a:pt x="405079" y="442421"/>
                </a:cubicBezTo>
                <a:cubicBezTo>
                  <a:pt x="405079" y="415408"/>
                  <a:pt x="394574" y="389994"/>
                  <a:pt x="375435" y="370889"/>
                </a:cubicBezTo>
                <a:cubicBezTo>
                  <a:pt x="356296" y="351784"/>
                  <a:pt x="330837" y="341299"/>
                  <a:pt x="303775" y="341299"/>
                </a:cubicBezTo>
                <a:close/>
                <a:moveTo>
                  <a:pt x="303775" y="316063"/>
                </a:moveTo>
                <a:cubicBezTo>
                  <a:pt x="373744" y="316063"/>
                  <a:pt x="430449" y="372577"/>
                  <a:pt x="430449" y="442421"/>
                </a:cubicBezTo>
                <a:lnTo>
                  <a:pt x="430449" y="480364"/>
                </a:lnTo>
                <a:cubicBezTo>
                  <a:pt x="430449" y="550119"/>
                  <a:pt x="373744" y="606722"/>
                  <a:pt x="303775" y="606722"/>
                </a:cubicBezTo>
                <a:cubicBezTo>
                  <a:pt x="233895" y="606722"/>
                  <a:pt x="177190" y="550119"/>
                  <a:pt x="177190" y="480364"/>
                </a:cubicBezTo>
                <a:lnTo>
                  <a:pt x="177190" y="442421"/>
                </a:lnTo>
                <a:cubicBezTo>
                  <a:pt x="177190" y="372577"/>
                  <a:pt x="233895" y="316063"/>
                  <a:pt x="303775" y="316063"/>
                </a:cubicBezTo>
                <a:close/>
                <a:moveTo>
                  <a:pt x="341786" y="247000"/>
                </a:moveTo>
                <a:cubicBezTo>
                  <a:pt x="333685" y="249578"/>
                  <a:pt x="325229" y="251356"/>
                  <a:pt x="316505" y="252156"/>
                </a:cubicBezTo>
                <a:lnTo>
                  <a:pt x="316505" y="264688"/>
                </a:lnTo>
                <a:cubicBezTo>
                  <a:pt x="325229" y="263621"/>
                  <a:pt x="333685" y="261399"/>
                  <a:pt x="341786" y="258111"/>
                </a:cubicBezTo>
                <a:close/>
                <a:moveTo>
                  <a:pt x="265853" y="247000"/>
                </a:moveTo>
                <a:lnTo>
                  <a:pt x="265853" y="258111"/>
                </a:lnTo>
                <a:cubicBezTo>
                  <a:pt x="273954" y="261399"/>
                  <a:pt x="282410" y="263621"/>
                  <a:pt x="291134" y="264688"/>
                </a:cubicBezTo>
                <a:lnTo>
                  <a:pt x="291134" y="252156"/>
                </a:lnTo>
                <a:cubicBezTo>
                  <a:pt x="282410" y="251356"/>
                  <a:pt x="273954" y="249578"/>
                  <a:pt x="265853" y="247000"/>
                </a:cubicBezTo>
                <a:close/>
                <a:moveTo>
                  <a:pt x="387631" y="221136"/>
                </a:moveTo>
                <a:cubicBezTo>
                  <a:pt x="381311" y="226736"/>
                  <a:pt x="374456" y="231624"/>
                  <a:pt x="367156" y="235890"/>
                </a:cubicBezTo>
                <a:lnTo>
                  <a:pt x="367156" y="243267"/>
                </a:lnTo>
                <a:cubicBezTo>
                  <a:pt x="370005" y="240957"/>
                  <a:pt x="372765" y="238468"/>
                  <a:pt x="375435" y="235801"/>
                </a:cubicBezTo>
                <a:cubicBezTo>
                  <a:pt x="379975" y="231268"/>
                  <a:pt x="384070" y="226380"/>
                  <a:pt x="387631" y="221136"/>
                </a:cubicBezTo>
                <a:close/>
                <a:moveTo>
                  <a:pt x="220008" y="221136"/>
                </a:moveTo>
                <a:cubicBezTo>
                  <a:pt x="223569" y="226380"/>
                  <a:pt x="227664" y="231268"/>
                  <a:pt x="232204" y="235801"/>
                </a:cubicBezTo>
                <a:cubicBezTo>
                  <a:pt x="234874" y="238468"/>
                  <a:pt x="237634" y="240957"/>
                  <a:pt x="240482" y="243267"/>
                </a:cubicBezTo>
                <a:lnTo>
                  <a:pt x="240482" y="235890"/>
                </a:lnTo>
                <a:cubicBezTo>
                  <a:pt x="233183" y="231624"/>
                  <a:pt x="226328" y="226736"/>
                  <a:pt x="220008" y="221136"/>
                </a:cubicBezTo>
                <a:close/>
                <a:moveTo>
                  <a:pt x="493687" y="113752"/>
                </a:moveTo>
                <a:cubicBezTo>
                  <a:pt x="496001" y="113752"/>
                  <a:pt x="498138" y="114374"/>
                  <a:pt x="500096" y="115529"/>
                </a:cubicBezTo>
                <a:cubicBezTo>
                  <a:pt x="501165" y="116151"/>
                  <a:pt x="527516" y="131704"/>
                  <a:pt x="553957" y="162543"/>
                </a:cubicBezTo>
                <a:cubicBezTo>
                  <a:pt x="589033" y="203513"/>
                  <a:pt x="607639" y="252215"/>
                  <a:pt x="607639" y="303317"/>
                </a:cubicBezTo>
                <a:cubicBezTo>
                  <a:pt x="607639" y="354508"/>
                  <a:pt x="589033" y="403210"/>
                  <a:pt x="553957" y="444180"/>
                </a:cubicBezTo>
                <a:cubicBezTo>
                  <a:pt x="546033" y="453334"/>
                  <a:pt x="538199" y="461155"/>
                  <a:pt x="530988" y="467642"/>
                </a:cubicBezTo>
                <a:lnTo>
                  <a:pt x="556984" y="467642"/>
                </a:lnTo>
                <a:cubicBezTo>
                  <a:pt x="563928" y="467642"/>
                  <a:pt x="569625" y="473330"/>
                  <a:pt x="569625" y="480351"/>
                </a:cubicBezTo>
                <a:cubicBezTo>
                  <a:pt x="569625" y="487283"/>
                  <a:pt x="563928" y="492971"/>
                  <a:pt x="556984" y="492971"/>
                </a:cubicBezTo>
                <a:lnTo>
                  <a:pt x="493687" y="492971"/>
                </a:lnTo>
                <a:cubicBezTo>
                  <a:pt x="486654" y="492971"/>
                  <a:pt x="481045" y="487283"/>
                  <a:pt x="481045" y="480351"/>
                </a:cubicBezTo>
                <a:lnTo>
                  <a:pt x="481045" y="417074"/>
                </a:lnTo>
                <a:cubicBezTo>
                  <a:pt x="481045" y="410142"/>
                  <a:pt x="486654" y="404454"/>
                  <a:pt x="493687" y="404454"/>
                </a:cubicBezTo>
                <a:cubicBezTo>
                  <a:pt x="500631" y="404454"/>
                  <a:pt x="506328" y="410142"/>
                  <a:pt x="506328" y="417074"/>
                </a:cubicBezTo>
                <a:lnTo>
                  <a:pt x="506328" y="455467"/>
                </a:lnTo>
                <a:cubicBezTo>
                  <a:pt x="514786" y="448535"/>
                  <a:pt x="525024" y="439025"/>
                  <a:pt x="535261" y="427028"/>
                </a:cubicBezTo>
                <a:cubicBezTo>
                  <a:pt x="566509" y="390412"/>
                  <a:pt x="582267" y="348731"/>
                  <a:pt x="582267" y="303317"/>
                </a:cubicBezTo>
                <a:cubicBezTo>
                  <a:pt x="582267" y="257903"/>
                  <a:pt x="566509" y="216311"/>
                  <a:pt x="535261" y="179606"/>
                </a:cubicBezTo>
                <a:cubicBezTo>
                  <a:pt x="511581" y="151789"/>
                  <a:pt x="487455" y="137392"/>
                  <a:pt x="487277" y="137303"/>
                </a:cubicBezTo>
                <a:cubicBezTo>
                  <a:pt x="483538" y="135081"/>
                  <a:pt x="481045" y="130993"/>
                  <a:pt x="481045" y="126372"/>
                </a:cubicBezTo>
                <a:cubicBezTo>
                  <a:pt x="481045" y="119440"/>
                  <a:pt x="486654" y="113752"/>
                  <a:pt x="493687" y="113752"/>
                </a:cubicBezTo>
                <a:close/>
                <a:moveTo>
                  <a:pt x="50655" y="113752"/>
                </a:moveTo>
                <a:lnTo>
                  <a:pt x="113952" y="113752"/>
                </a:lnTo>
                <a:cubicBezTo>
                  <a:pt x="120985" y="113752"/>
                  <a:pt x="126594" y="119440"/>
                  <a:pt x="126594" y="126372"/>
                </a:cubicBezTo>
                <a:lnTo>
                  <a:pt x="126594" y="189560"/>
                </a:lnTo>
                <a:cubicBezTo>
                  <a:pt x="126594" y="196581"/>
                  <a:pt x="120985" y="202269"/>
                  <a:pt x="113952" y="202269"/>
                </a:cubicBezTo>
                <a:cubicBezTo>
                  <a:pt x="107008" y="202269"/>
                  <a:pt x="101311" y="196581"/>
                  <a:pt x="101311" y="189560"/>
                </a:cubicBezTo>
                <a:lnTo>
                  <a:pt x="101311" y="151167"/>
                </a:lnTo>
                <a:cubicBezTo>
                  <a:pt x="92853" y="158099"/>
                  <a:pt x="82615" y="167609"/>
                  <a:pt x="72378" y="179606"/>
                </a:cubicBezTo>
                <a:cubicBezTo>
                  <a:pt x="41130" y="216311"/>
                  <a:pt x="25372" y="257903"/>
                  <a:pt x="25372" y="303317"/>
                </a:cubicBezTo>
                <a:cubicBezTo>
                  <a:pt x="25372" y="348731"/>
                  <a:pt x="41130" y="390412"/>
                  <a:pt x="72378" y="427028"/>
                </a:cubicBezTo>
                <a:cubicBezTo>
                  <a:pt x="96058" y="454845"/>
                  <a:pt x="120184" y="469242"/>
                  <a:pt x="120362" y="469420"/>
                </a:cubicBezTo>
                <a:cubicBezTo>
                  <a:pt x="124101" y="471642"/>
                  <a:pt x="126594" y="475641"/>
                  <a:pt x="126594" y="480351"/>
                </a:cubicBezTo>
                <a:cubicBezTo>
                  <a:pt x="126594" y="487283"/>
                  <a:pt x="120985" y="492971"/>
                  <a:pt x="113952" y="492971"/>
                </a:cubicBezTo>
                <a:cubicBezTo>
                  <a:pt x="111638" y="492971"/>
                  <a:pt x="109412" y="492349"/>
                  <a:pt x="107543" y="491194"/>
                </a:cubicBezTo>
                <a:cubicBezTo>
                  <a:pt x="106474" y="490572"/>
                  <a:pt x="80123" y="474930"/>
                  <a:pt x="53682" y="444180"/>
                </a:cubicBezTo>
                <a:cubicBezTo>
                  <a:pt x="18606" y="403210"/>
                  <a:pt x="0" y="354508"/>
                  <a:pt x="0" y="303317"/>
                </a:cubicBezTo>
                <a:cubicBezTo>
                  <a:pt x="0" y="252215"/>
                  <a:pt x="18606" y="203513"/>
                  <a:pt x="53682" y="162543"/>
                </a:cubicBezTo>
                <a:cubicBezTo>
                  <a:pt x="61606" y="153300"/>
                  <a:pt x="69440" y="145479"/>
                  <a:pt x="76651" y="138992"/>
                </a:cubicBezTo>
                <a:lnTo>
                  <a:pt x="50655" y="138992"/>
                </a:lnTo>
                <a:cubicBezTo>
                  <a:pt x="43622" y="138992"/>
                  <a:pt x="38014" y="133393"/>
                  <a:pt x="38014" y="126372"/>
                </a:cubicBezTo>
                <a:cubicBezTo>
                  <a:pt x="38014" y="119440"/>
                  <a:pt x="43622" y="113752"/>
                  <a:pt x="50655" y="113752"/>
                </a:cubicBezTo>
                <a:close/>
                <a:moveTo>
                  <a:pt x="303775" y="75787"/>
                </a:moveTo>
                <a:cubicBezTo>
                  <a:pt x="310797" y="75787"/>
                  <a:pt x="316486" y="81478"/>
                  <a:pt x="316486" y="88503"/>
                </a:cubicBezTo>
                <a:lnTo>
                  <a:pt x="316486" y="164351"/>
                </a:lnTo>
                <a:cubicBezTo>
                  <a:pt x="316486" y="171376"/>
                  <a:pt x="310797" y="176978"/>
                  <a:pt x="303775" y="176978"/>
                </a:cubicBezTo>
                <a:cubicBezTo>
                  <a:pt x="296842" y="176978"/>
                  <a:pt x="291153" y="171287"/>
                  <a:pt x="291153" y="164351"/>
                </a:cubicBezTo>
                <a:lnTo>
                  <a:pt x="291153" y="88503"/>
                </a:lnTo>
                <a:cubicBezTo>
                  <a:pt x="291153" y="81478"/>
                  <a:pt x="296842" y="75787"/>
                  <a:pt x="303775" y="75787"/>
                </a:cubicBezTo>
                <a:close/>
                <a:moveTo>
                  <a:pt x="303775" y="25242"/>
                </a:moveTo>
                <a:cubicBezTo>
                  <a:pt x="276802" y="25242"/>
                  <a:pt x="251343" y="35819"/>
                  <a:pt x="232204" y="54928"/>
                </a:cubicBezTo>
                <a:cubicBezTo>
                  <a:pt x="213065" y="74038"/>
                  <a:pt x="202560" y="99369"/>
                  <a:pt x="202560" y="126389"/>
                </a:cubicBezTo>
                <a:cubicBezTo>
                  <a:pt x="202560" y="153409"/>
                  <a:pt x="213065" y="178829"/>
                  <a:pt x="232204" y="197938"/>
                </a:cubicBezTo>
                <a:cubicBezTo>
                  <a:pt x="251343" y="217048"/>
                  <a:pt x="276802" y="227535"/>
                  <a:pt x="303775" y="227535"/>
                </a:cubicBezTo>
                <a:cubicBezTo>
                  <a:pt x="330837" y="227535"/>
                  <a:pt x="356296" y="217048"/>
                  <a:pt x="375435" y="197938"/>
                </a:cubicBezTo>
                <a:cubicBezTo>
                  <a:pt x="394574" y="178829"/>
                  <a:pt x="405079" y="153409"/>
                  <a:pt x="405079" y="126389"/>
                </a:cubicBezTo>
                <a:cubicBezTo>
                  <a:pt x="405079" y="99369"/>
                  <a:pt x="394574" y="74038"/>
                  <a:pt x="375435" y="54928"/>
                </a:cubicBezTo>
                <a:cubicBezTo>
                  <a:pt x="356296" y="35819"/>
                  <a:pt x="330837" y="25242"/>
                  <a:pt x="303775" y="25242"/>
                </a:cubicBezTo>
                <a:close/>
                <a:moveTo>
                  <a:pt x="303775" y="0"/>
                </a:moveTo>
                <a:cubicBezTo>
                  <a:pt x="373744" y="0"/>
                  <a:pt x="430449" y="56617"/>
                  <a:pt x="430449" y="126389"/>
                </a:cubicBezTo>
                <a:lnTo>
                  <a:pt x="430449" y="164341"/>
                </a:lnTo>
                <a:cubicBezTo>
                  <a:pt x="430449" y="234113"/>
                  <a:pt x="373744" y="290730"/>
                  <a:pt x="303775" y="290730"/>
                </a:cubicBezTo>
                <a:cubicBezTo>
                  <a:pt x="233895" y="290730"/>
                  <a:pt x="177190" y="234113"/>
                  <a:pt x="177190" y="164341"/>
                </a:cubicBezTo>
                <a:lnTo>
                  <a:pt x="177190" y="126389"/>
                </a:lnTo>
                <a:cubicBezTo>
                  <a:pt x="177190" y="56617"/>
                  <a:pt x="233895" y="0"/>
                  <a:pt x="303775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72" name="TextBox 3">
            <a:extLst>
              <a:ext uri="{FF2B5EF4-FFF2-40B4-BE49-F238E27FC236}">
                <a16:creationId xmlns="" xmlns:a16="http://schemas.microsoft.com/office/drawing/2014/main" id="{FB8BAF81-3AB0-5845-90AD-54415331B762}"/>
              </a:ext>
            </a:extLst>
          </p:cNvPr>
          <p:cNvSpPr txBox="1"/>
          <p:nvPr/>
        </p:nvSpPr>
        <p:spPr>
          <a:xfrm>
            <a:off x="7185608" y="6856806"/>
            <a:ext cx="1874842" cy="745373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60000+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营销队伍</a:t>
            </a:r>
          </a:p>
        </p:txBody>
      </p:sp>
      <p:sp>
        <p:nvSpPr>
          <p:cNvPr id="73" name="TextBox 3">
            <a:extLst>
              <a:ext uri="{FF2B5EF4-FFF2-40B4-BE49-F238E27FC236}">
                <a16:creationId xmlns="" xmlns:a16="http://schemas.microsoft.com/office/drawing/2014/main" id="{C6DD2269-9872-634A-9C2D-EBC04FB6ADBE}"/>
              </a:ext>
            </a:extLst>
          </p:cNvPr>
          <p:cNvSpPr txBox="1"/>
          <p:nvPr/>
        </p:nvSpPr>
        <p:spPr>
          <a:xfrm>
            <a:off x="7192640" y="6025846"/>
            <a:ext cx="1984758" cy="745373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全国四级营销网络</a:t>
            </a:r>
          </a:p>
        </p:txBody>
      </p:sp>
      <p:sp>
        <p:nvSpPr>
          <p:cNvPr id="74" name="team_156680">
            <a:extLst>
              <a:ext uri="{FF2B5EF4-FFF2-40B4-BE49-F238E27FC236}">
                <a16:creationId xmlns="" xmlns:a16="http://schemas.microsoft.com/office/drawing/2014/main" id="{7E28D71C-D124-4A49-AA29-4EC5530A4EF0}"/>
              </a:ext>
            </a:extLst>
          </p:cNvPr>
          <p:cNvSpPr>
            <a:spLocks noChangeAspect="1"/>
          </p:cNvSpPr>
          <p:nvPr/>
        </p:nvSpPr>
        <p:spPr bwMode="auto">
          <a:xfrm>
            <a:off x="6888625" y="6852490"/>
            <a:ext cx="328836" cy="328271"/>
          </a:xfrm>
          <a:custGeom>
            <a:avLst/>
            <a:gdLst>
              <a:gd name="connsiteX0" fmla="*/ 557094 w 606580"/>
              <a:gd name="connsiteY0" fmla="*/ 503413 h 605592"/>
              <a:gd name="connsiteX1" fmla="*/ 606580 w 606580"/>
              <a:gd name="connsiteY1" fmla="*/ 549589 h 605592"/>
              <a:gd name="connsiteX2" fmla="*/ 606580 w 606580"/>
              <a:gd name="connsiteY2" fmla="*/ 605592 h 605592"/>
              <a:gd name="connsiteX3" fmla="*/ 509835 w 606580"/>
              <a:gd name="connsiteY3" fmla="*/ 605592 h 605592"/>
              <a:gd name="connsiteX4" fmla="*/ 473494 w 606580"/>
              <a:gd name="connsiteY4" fmla="*/ 503413 h 605592"/>
              <a:gd name="connsiteX5" fmla="*/ 507496 w 606580"/>
              <a:gd name="connsiteY5" fmla="*/ 503413 h 605592"/>
              <a:gd name="connsiteX6" fmla="*/ 541590 w 606580"/>
              <a:gd name="connsiteY6" fmla="*/ 503413 h 605592"/>
              <a:gd name="connsiteX7" fmla="*/ 507496 w 606580"/>
              <a:gd name="connsiteY7" fmla="*/ 578636 h 605592"/>
              <a:gd name="connsiteX8" fmla="*/ 458012 w 606580"/>
              <a:gd name="connsiteY8" fmla="*/ 503413 h 605592"/>
              <a:gd name="connsiteX9" fmla="*/ 505177 w 606580"/>
              <a:gd name="connsiteY9" fmla="*/ 605592 h 605592"/>
              <a:gd name="connsiteX10" fmla="*/ 408432 w 606580"/>
              <a:gd name="connsiteY10" fmla="*/ 605592 h 605592"/>
              <a:gd name="connsiteX11" fmla="*/ 408432 w 606580"/>
              <a:gd name="connsiteY11" fmla="*/ 549589 h 605592"/>
              <a:gd name="connsiteX12" fmla="*/ 458012 w 606580"/>
              <a:gd name="connsiteY12" fmla="*/ 503413 h 605592"/>
              <a:gd name="connsiteX13" fmla="*/ 148661 w 606580"/>
              <a:gd name="connsiteY13" fmla="*/ 503413 h 605592"/>
              <a:gd name="connsiteX14" fmla="*/ 198147 w 606580"/>
              <a:gd name="connsiteY14" fmla="*/ 549589 h 605592"/>
              <a:gd name="connsiteX15" fmla="*/ 198147 w 606580"/>
              <a:gd name="connsiteY15" fmla="*/ 605592 h 605592"/>
              <a:gd name="connsiteX16" fmla="*/ 101402 w 606580"/>
              <a:gd name="connsiteY16" fmla="*/ 605592 h 605592"/>
              <a:gd name="connsiteX17" fmla="*/ 65061 w 606580"/>
              <a:gd name="connsiteY17" fmla="*/ 503413 h 605592"/>
              <a:gd name="connsiteX18" fmla="*/ 99038 w 606580"/>
              <a:gd name="connsiteY18" fmla="*/ 503413 h 605592"/>
              <a:gd name="connsiteX19" fmla="*/ 133015 w 606580"/>
              <a:gd name="connsiteY19" fmla="*/ 503413 h 605592"/>
              <a:gd name="connsiteX20" fmla="*/ 99038 w 606580"/>
              <a:gd name="connsiteY20" fmla="*/ 578636 h 605592"/>
              <a:gd name="connsiteX21" fmla="*/ 49579 w 606580"/>
              <a:gd name="connsiteY21" fmla="*/ 503413 h 605592"/>
              <a:gd name="connsiteX22" fmla="*/ 96745 w 606580"/>
              <a:gd name="connsiteY22" fmla="*/ 605592 h 605592"/>
              <a:gd name="connsiteX23" fmla="*/ 0 w 606580"/>
              <a:gd name="connsiteY23" fmla="*/ 605592 h 605592"/>
              <a:gd name="connsiteX24" fmla="*/ 0 w 606580"/>
              <a:gd name="connsiteY24" fmla="*/ 549589 h 605592"/>
              <a:gd name="connsiteX25" fmla="*/ 49579 w 606580"/>
              <a:gd name="connsiteY25" fmla="*/ 503413 h 605592"/>
              <a:gd name="connsiteX26" fmla="*/ 507542 w 606580"/>
              <a:gd name="connsiteY26" fmla="*/ 394602 h 605592"/>
              <a:gd name="connsiteX27" fmla="*/ 556409 w 606580"/>
              <a:gd name="connsiteY27" fmla="*/ 443433 h 605592"/>
              <a:gd name="connsiteX28" fmla="*/ 507542 w 606580"/>
              <a:gd name="connsiteY28" fmla="*/ 492264 h 605592"/>
              <a:gd name="connsiteX29" fmla="*/ 458675 w 606580"/>
              <a:gd name="connsiteY29" fmla="*/ 443433 h 605592"/>
              <a:gd name="connsiteX30" fmla="*/ 507542 w 606580"/>
              <a:gd name="connsiteY30" fmla="*/ 394602 h 605592"/>
              <a:gd name="connsiteX31" fmla="*/ 99110 w 606580"/>
              <a:gd name="connsiteY31" fmla="*/ 394602 h 605592"/>
              <a:gd name="connsiteX32" fmla="*/ 147977 w 606580"/>
              <a:gd name="connsiteY32" fmla="*/ 443433 h 605592"/>
              <a:gd name="connsiteX33" fmla="*/ 99110 w 606580"/>
              <a:gd name="connsiteY33" fmla="*/ 492264 h 605592"/>
              <a:gd name="connsiteX34" fmla="*/ 50243 w 606580"/>
              <a:gd name="connsiteY34" fmla="*/ 443433 h 605592"/>
              <a:gd name="connsiteX35" fmla="*/ 99110 w 606580"/>
              <a:gd name="connsiteY35" fmla="*/ 394602 h 605592"/>
              <a:gd name="connsiteX36" fmla="*/ 297571 w 606580"/>
              <a:gd name="connsiteY36" fmla="*/ 373926 h 605592"/>
              <a:gd name="connsiteX37" fmla="*/ 297571 w 606580"/>
              <a:gd name="connsiteY37" fmla="*/ 414176 h 605592"/>
              <a:gd name="connsiteX38" fmla="*/ 383946 w 606580"/>
              <a:gd name="connsiteY38" fmla="*/ 414176 h 605592"/>
              <a:gd name="connsiteX39" fmla="*/ 383946 w 606580"/>
              <a:gd name="connsiteY39" fmla="*/ 452014 h 605592"/>
              <a:gd name="connsiteX40" fmla="*/ 297571 w 606580"/>
              <a:gd name="connsiteY40" fmla="*/ 452014 h 605592"/>
              <a:gd name="connsiteX41" fmla="*/ 297571 w 606580"/>
              <a:gd name="connsiteY41" fmla="*/ 492264 h 605592"/>
              <a:gd name="connsiteX42" fmla="*/ 217976 w 606580"/>
              <a:gd name="connsiteY42" fmla="*/ 433095 h 605592"/>
              <a:gd name="connsiteX43" fmla="*/ 375408 w 606580"/>
              <a:gd name="connsiteY43" fmla="*/ 241192 h 605592"/>
              <a:gd name="connsiteX44" fmla="*/ 473609 w 606580"/>
              <a:gd name="connsiteY44" fmla="*/ 255561 h 605592"/>
              <a:gd name="connsiteX45" fmla="*/ 445114 w 606580"/>
              <a:gd name="connsiteY45" fmla="*/ 284020 h 605592"/>
              <a:gd name="connsiteX46" fmla="*/ 506095 w 606580"/>
              <a:gd name="connsiteY46" fmla="*/ 345018 h 605592"/>
              <a:gd name="connsiteX47" fmla="*/ 479364 w 606580"/>
              <a:gd name="connsiteY47" fmla="*/ 371808 h 605592"/>
              <a:gd name="connsiteX48" fmla="*/ 418290 w 606580"/>
              <a:gd name="connsiteY48" fmla="*/ 310811 h 605592"/>
              <a:gd name="connsiteX49" fmla="*/ 389795 w 606580"/>
              <a:gd name="connsiteY49" fmla="*/ 339270 h 605592"/>
              <a:gd name="connsiteX50" fmla="*/ 231172 w 606580"/>
              <a:gd name="connsiteY50" fmla="*/ 241192 h 605592"/>
              <a:gd name="connsiteX51" fmla="*/ 216786 w 606580"/>
              <a:gd name="connsiteY51" fmla="*/ 339270 h 605592"/>
              <a:gd name="connsiteX52" fmla="*/ 188291 w 606580"/>
              <a:gd name="connsiteY52" fmla="*/ 310811 h 605592"/>
              <a:gd name="connsiteX53" fmla="*/ 127309 w 606580"/>
              <a:gd name="connsiteY53" fmla="*/ 371808 h 605592"/>
              <a:gd name="connsiteX54" fmla="*/ 100485 w 606580"/>
              <a:gd name="connsiteY54" fmla="*/ 345018 h 605592"/>
              <a:gd name="connsiteX55" fmla="*/ 161466 w 606580"/>
              <a:gd name="connsiteY55" fmla="*/ 284020 h 605592"/>
              <a:gd name="connsiteX56" fmla="*/ 133064 w 606580"/>
              <a:gd name="connsiteY56" fmla="*/ 255561 h 605592"/>
              <a:gd name="connsiteX57" fmla="*/ 352785 w 606580"/>
              <a:gd name="connsiteY57" fmla="*/ 108812 h 605592"/>
              <a:gd name="connsiteX58" fmla="*/ 402364 w 606580"/>
              <a:gd name="connsiteY58" fmla="*/ 154977 h 605592"/>
              <a:gd name="connsiteX59" fmla="*/ 402364 w 606580"/>
              <a:gd name="connsiteY59" fmla="*/ 211061 h 605592"/>
              <a:gd name="connsiteX60" fmla="*/ 305619 w 606580"/>
              <a:gd name="connsiteY60" fmla="*/ 211061 h 605592"/>
              <a:gd name="connsiteX61" fmla="*/ 269277 w 606580"/>
              <a:gd name="connsiteY61" fmla="*/ 108812 h 605592"/>
              <a:gd name="connsiteX62" fmla="*/ 303336 w 606580"/>
              <a:gd name="connsiteY62" fmla="*/ 108812 h 605592"/>
              <a:gd name="connsiteX63" fmla="*/ 337302 w 606580"/>
              <a:gd name="connsiteY63" fmla="*/ 108812 h 605592"/>
              <a:gd name="connsiteX64" fmla="*/ 303336 w 606580"/>
              <a:gd name="connsiteY64" fmla="*/ 184035 h 605592"/>
              <a:gd name="connsiteX65" fmla="*/ 253774 w 606580"/>
              <a:gd name="connsiteY65" fmla="*/ 108812 h 605592"/>
              <a:gd name="connsiteX66" fmla="*/ 301032 w 606580"/>
              <a:gd name="connsiteY66" fmla="*/ 211061 h 605592"/>
              <a:gd name="connsiteX67" fmla="*/ 204287 w 606580"/>
              <a:gd name="connsiteY67" fmla="*/ 211061 h 605592"/>
              <a:gd name="connsiteX68" fmla="*/ 204287 w 606580"/>
              <a:gd name="connsiteY68" fmla="*/ 154977 h 605592"/>
              <a:gd name="connsiteX69" fmla="*/ 253774 w 606580"/>
              <a:gd name="connsiteY69" fmla="*/ 108812 h 605592"/>
              <a:gd name="connsiteX70" fmla="*/ 303290 w 606580"/>
              <a:gd name="connsiteY70" fmla="*/ 0 h 605592"/>
              <a:gd name="connsiteX71" fmla="*/ 352192 w 606580"/>
              <a:gd name="connsiteY71" fmla="*/ 48796 h 605592"/>
              <a:gd name="connsiteX72" fmla="*/ 303290 w 606580"/>
              <a:gd name="connsiteY72" fmla="*/ 97592 h 605592"/>
              <a:gd name="connsiteX73" fmla="*/ 254388 w 606580"/>
              <a:gd name="connsiteY73" fmla="*/ 48796 h 605592"/>
              <a:gd name="connsiteX74" fmla="*/ 303290 w 606580"/>
              <a:gd name="connsiteY74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6580" h="605592">
                <a:moveTo>
                  <a:pt x="557094" y="503413"/>
                </a:moveTo>
                <a:cubicBezTo>
                  <a:pt x="557094" y="503413"/>
                  <a:pt x="606580" y="504062"/>
                  <a:pt x="606580" y="549589"/>
                </a:cubicBezTo>
                <a:lnTo>
                  <a:pt x="606580" y="605592"/>
                </a:lnTo>
                <a:lnTo>
                  <a:pt x="509835" y="605592"/>
                </a:lnTo>
                <a:close/>
                <a:moveTo>
                  <a:pt x="473494" y="503413"/>
                </a:moveTo>
                <a:lnTo>
                  <a:pt x="507496" y="503413"/>
                </a:lnTo>
                <a:lnTo>
                  <a:pt x="541590" y="503413"/>
                </a:lnTo>
                <a:lnTo>
                  <a:pt x="507496" y="578636"/>
                </a:lnTo>
                <a:close/>
                <a:moveTo>
                  <a:pt x="458012" y="503413"/>
                </a:moveTo>
                <a:lnTo>
                  <a:pt x="505177" y="605592"/>
                </a:lnTo>
                <a:lnTo>
                  <a:pt x="408432" y="605592"/>
                </a:lnTo>
                <a:lnTo>
                  <a:pt x="408432" y="549589"/>
                </a:lnTo>
                <a:cubicBezTo>
                  <a:pt x="408432" y="504062"/>
                  <a:pt x="458012" y="503413"/>
                  <a:pt x="458012" y="503413"/>
                </a:cubicBezTo>
                <a:close/>
                <a:moveTo>
                  <a:pt x="148661" y="503413"/>
                </a:moveTo>
                <a:cubicBezTo>
                  <a:pt x="148661" y="503413"/>
                  <a:pt x="198147" y="504062"/>
                  <a:pt x="198147" y="549589"/>
                </a:cubicBezTo>
                <a:lnTo>
                  <a:pt x="198147" y="605592"/>
                </a:lnTo>
                <a:lnTo>
                  <a:pt x="101402" y="605592"/>
                </a:lnTo>
                <a:close/>
                <a:moveTo>
                  <a:pt x="65061" y="503413"/>
                </a:moveTo>
                <a:lnTo>
                  <a:pt x="99038" y="503413"/>
                </a:lnTo>
                <a:lnTo>
                  <a:pt x="133015" y="503413"/>
                </a:lnTo>
                <a:lnTo>
                  <a:pt x="99038" y="578636"/>
                </a:lnTo>
                <a:close/>
                <a:moveTo>
                  <a:pt x="49579" y="503413"/>
                </a:moveTo>
                <a:lnTo>
                  <a:pt x="96745" y="605592"/>
                </a:lnTo>
                <a:lnTo>
                  <a:pt x="0" y="605592"/>
                </a:lnTo>
                <a:lnTo>
                  <a:pt x="0" y="549589"/>
                </a:lnTo>
                <a:cubicBezTo>
                  <a:pt x="0" y="504062"/>
                  <a:pt x="49579" y="503413"/>
                  <a:pt x="49579" y="503413"/>
                </a:cubicBezTo>
                <a:close/>
                <a:moveTo>
                  <a:pt x="507542" y="394602"/>
                </a:moveTo>
                <a:cubicBezTo>
                  <a:pt x="534530" y="394602"/>
                  <a:pt x="556409" y="416464"/>
                  <a:pt x="556409" y="443433"/>
                </a:cubicBezTo>
                <a:cubicBezTo>
                  <a:pt x="556409" y="470402"/>
                  <a:pt x="534530" y="492264"/>
                  <a:pt x="507542" y="492264"/>
                </a:cubicBezTo>
                <a:cubicBezTo>
                  <a:pt x="480554" y="492264"/>
                  <a:pt x="458675" y="470402"/>
                  <a:pt x="458675" y="443433"/>
                </a:cubicBezTo>
                <a:cubicBezTo>
                  <a:pt x="458675" y="416464"/>
                  <a:pt x="480554" y="394602"/>
                  <a:pt x="507542" y="394602"/>
                </a:cubicBezTo>
                <a:close/>
                <a:moveTo>
                  <a:pt x="99110" y="394602"/>
                </a:moveTo>
                <a:cubicBezTo>
                  <a:pt x="126098" y="394602"/>
                  <a:pt x="147977" y="416464"/>
                  <a:pt x="147977" y="443433"/>
                </a:cubicBezTo>
                <a:cubicBezTo>
                  <a:pt x="147977" y="470402"/>
                  <a:pt x="126098" y="492264"/>
                  <a:pt x="99110" y="492264"/>
                </a:cubicBezTo>
                <a:cubicBezTo>
                  <a:pt x="72122" y="492264"/>
                  <a:pt x="50243" y="470402"/>
                  <a:pt x="50243" y="443433"/>
                </a:cubicBezTo>
                <a:cubicBezTo>
                  <a:pt x="50243" y="416464"/>
                  <a:pt x="72122" y="394602"/>
                  <a:pt x="99110" y="394602"/>
                </a:cubicBezTo>
                <a:close/>
                <a:moveTo>
                  <a:pt x="297571" y="373926"/>
                </a:moveTo>
                <a:lnTo>
                  <a:pt x="297571" y="414176"/>
                </a:lnTo>
                <a:lnTo>
                  <a:pt x="383946" y="414176"/>
                </a:lnTo>
                <a:lnTo>
                  <a:pt x="383946" y="452014"/>
                </a:lnTo>
                <a:lnTo>
                  <a:pt x="297571" y="452014"/>
                </a:lnTo>
                <a:lnTo>
                  <a:pt x="297571" y="492264"/>
                </a:lnTo>
                <a:lnTo>
                  <a:pt x="217976" y="433095"/>
                </a:lnTo>
                <a:close/>
                <a:moveTo>
                  <a:pt x="375408" y="241192"/>
                </a:moveTo>
                <a:lnTo>
                  <a:pt x="473609" y="255561"/>
                </a:lnTo>
                <a:lnTo>
                  <a:pt x="445114" y="284020"/>
                </a:lnTo>
                <a:lnTo>
                  <a:pt x="506095" y="345018"/>
                </a:lnTo>
                <a:lnTo>
                  <a:pt x="479364" y="371808"/>
                </a:lnTo>
                <a:lnTo>
                  <a:pt x="418290" y="310811"/>
                </a:lnTo>
                <a:lnTo>
                  <a:pt x="389795" y="339270"/>
                </a:lnTo>
                <a:close/>
                <a:moveTo>
                  <a:pt x="231172" y="241192"/>
                </a:moveTo>
                <a:lnTo>
                  <a:pt x="216786" y="339270"/>
                </a:lnTo>
                <a:lnTo>
                  <a:pt x="188291" y="310811"/>
                </a:lnTo>
                <a:lnTo>
                  <a:pt x="127309" y="371808"/>
                </a:lnTo>
                <a:lnTo>
                  <a:pt x="100485" y="345018"/>
                </a:lnTo>
                <a:lnTo>
                  <a:pt x="161466" y="284020"/>
                </a:lnTo>
                <a:lnTo>
                  <a:pt x="133064" y="255561"/>
                </a:lnTo>
                <a:close/>
                <a:moveTo>
                  <a:pt x="352785" y="108812"/>
                </a:moveTo>
                <a:cubicBezTo>
                  <a:pt x="352785" y="108812"/>
                  <a:pt x="402364" y="109461"/>
                  <a:pt x="402364" y="154977"/>
                </a:cubicBezTo>
                <a:lnTo>
                  <a:pt x="402364" y="211061"/>
                </a:lnTo>
                <a:lnTo>
                  <a:pt x="305619" y="211061"/>
                </a:lnTo>
                <a:close/>
                <a:moveTo>
                  <a:pt x="269277" y="108812"/>
                </a:moveTo>
                <a:lnTo>
                  <a:pt x="303336" y="108812"/>
                </a:lnTo>
                <a:lnTo>
                  <a:pt x="337302" y="108812"/>
                </a:lnTo>
                <a:lnTo>
                  <a:pt x="303336" y="184035"/>
                </a:lnTo>
                <a:close/>
                <a:moveTo>
                  <a:pt x="253774" y="108812"/>
                </a:moveTo>
                <a:lnTo>
                  <a:pt x="301032" y="211061"/>
                </a:lnTo>
                <a:lnTo>
                  <a:pt x="204287" y="211061"/>
                </a:lnTo>
                <a:lnTo>
                  <a:pt x="204287" y="154977"/>
                </a:lnTo>
                <a:cubicBezTo>
                  <a:pt x="204287" y="109461"/>
                  <a:pt x="253774" y="108812"/>
                  <a:pt x="253774" y="108812"/>
                </a:cubicBezTo>
                <a:close/>
                <a:moveTo>
                  <a:pt x="303290" y="0"/>
                </a:moveTo>
                <a:cubicBezTo>
                  <a:pt x="330298" y="0"/>
                  <a:pt x="352192" y="21847"/>
                  <a:pt x="352192" y="48796"/>
                </a:cubicBezTo>
                <a:cubicBezTo>
                  <a:pt x="352192" y="75745"/>
                  <a:pt x="330298" y="97592"/>
                  <a:pt x="303290" y="97592"/>
                </a:cubicBezTo>
                <a:cubicBezTo>
                  <a:pt x="276282" y="97592"/>
                  <a:pt x="254388" y="75745"/>
                  <a:pt x="254388" y="48796"/>
                </a:cubicBezTo>
                <a:cubicBezTo>
                  <a:pt x="254388" y="21847"/>
                  <a:pt x="276282" y="0"/>
                  <a:pt x="303290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75" name="teamwork_155756">
            <a:extLst>
              <a:ext uri="{FF2B5EF4-FFF2-40B4-BE49-F238E27FC236}">
                <a16:creationId xmlns="" xmlns:a16="http://schemas.microsoft.com/office/drawing/2014/main" id="{25415D2F-928D-9841-BE81-9C407B9512C4}"/>
              </a:ext>
            </a:extLst>
          </p:cNvPr>
          <p:cNvSpPr>
            <a:spLocks noChangeAspect="1"/>
          </p:cNvSpPr>
          <p:nvPr/>
        </p:nvSpPr>
        <p:spPr bwMode="auto">
          <a:xfrm>
            <a:off x="6901768" y="6025845"/>
            <a:ext cx="328836" cy="328271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6580" h="605592">
                <a:moveTo>
                  <a:pt x="530052" y="527900"/>
                </a:moveTo>
                <a:cubicBezTo>
                  <a:pt x="572310" y="527900"/>
                  <a:pt x="606580" y="562667"/>
                  <a:pt x="606580" y="605592"/>
                </a:cubicBezTo>
                <a:lnTo>
                  <a:pt x="453524" y="605592"/>
                </a:lnTo>
                <a:cubicBezTo>
                  <a:pt x="453524" y="562667"/>
                  <a:pt x="487794" y="527900"/>
                  <a:pt x="530052" y="527900"/>
                </a:cubicBezTo>
                <a:close/>
                <a:moveTo>
                  <a:pt x="76517" y="527900"/>
                </a:moveTo>
                <a:cubicBezTo>
                  <a:pt x="118862" y="527900"/>
                  <a:pt x="153127" y="562667"/>
                  <a:pt x="153127" y="605592"/>
                </a:cubicBezTo>
                <a:lnTo>
                  <a:pt x="0" y="605592"/>
                </a:lnTo>
                <a:cubicBezTo>
                  <a:pt x="0" y="562667"/>
                  <a:pt x="34266" y="527900"/>
                  <a:pt x="76517" y="527900"/>
                </a:cubicBezTo>
                <a:close/>
                <a:moveTo>
                  <a:pt x="530052" y="426850"/>
                </a:moveTo>
                <a:cubicBezTo>
                  <a:pt x="554507" y="426850"/>
                  <a:pt x="574332" y="446991"/>
                  <a:pt x="574332" y="471836"/>
                </a:cubicBezTo>
                <a:cubicBezTo>
                  <a:pt x="574332" y="496681"/>
                  <a:pt x="554507" y="516822"/>
                  <a:pt x="530052" y="516822"/>
                </a:cubicBezTo>
                <a:cubicBezTo>
                  <a:pt x="505597" y="516822"/>
                  <a:pt x="485772" y="496681"/>
                  <a:pt x="485772" y="471836"/>
                </a:cubicBezTo>
                <a:cubicBezTo>
                  <a:pt x="485772" y="446991"/>
                  <a:pt x="505597" y="426850"/>
                  <a:pt x="530052" y="426850"/>
                </a:cubicBezTo>
                <a:close/>
                <a:moveTo>
                  <a:pt x="76563" y="426850"/>
                </a:moveTo>
                <a:cubicBezTo>
                  <a:pt x="101037" y="426850"/>
                  <a:pt x="120878" y="446991"/>
                  <a:pt x="120878" y="471836"/>
                </a:cubicBezTo>
                <a:cubicBezTo>
                  <a:pt x="120878" y="496681"/>
                  <a:pt x="101037" y="516822"/>
                  <a:pt x="76563" y="516822"/>
                </a:cubicBezTo>
                <a:cubicBezTo>
                  <a:pt x="52089" y="516822"/>
                  <a:pt x="32248" y="496681"/>
                  <a:pt x="32248" y="471836"/>
                </a:cubicBezTo>
                <a:cubicBezTo>
                  <a:pt x="32248" y="446991"/>
                  <a:pt x="52089" y="426850"/>
                  <a:pt x="76563" y="426850"/>
                </a:cubicBezTo>
                <a:close/>
                <a:moveTo>
                  <a:pt x="303318" y="279515"/>
                </a:moveTo>
                <a:cubicBezTo>
                  <a:pt x="290227" y="279515"/>
                  <a:pt x="279643" y="289990"/>
                  <a:pt x="279643" y="302876"/>
                </a:cubicBezTo>
                <a:cubicBezTo>
                  <a:pt x="279643" y="315668"/>
                  <a:pt x="290227" y="326144"/>
                  <a:pt x="303318" y="326144"/>
                </a:cubicBezTo>
                <a:cubicBezTo>
                  <a:pt x="316316" y="326144"/>
                  <a:pt x="326900" y="315668"/>
                  <a:pt x="326900" y="302876"/>
                </a:cubicBezTo>
                <a:cubicBezTo>
                  <a:pt x="326900" y="289990"/>
                  <a:pt x="316316" y="279515"/>
                  <a:pt x="303318" y="279515"/>
                </a:cubicBezTo>
                <a:close/>
                <a:moveTo>
                  <a:pt x="63227" y="224821"/>
                </a:moveTo>
                <a:lnTo>
                  <a:pt x="101107" y="224821"/>
                </a:lnTo>
                <a:lnTo>
                  <a:pt x="101107" y="283872"/>
                </a:lnTo>
                <a:lnTo>
                  <a:pt x="244734" y="283872"/>
                </a:lnTo>
                <a:cubicBezTo>
                  <a:pt x="252812" y="259399"/>
                  <a:pt x="276022" y="241693"/>
                  <a:pt x="303318" y="241693"/>
                </a:cubicBezTo>
                <a:cubicBezTo>
                  <a:pt x="330614" y="241693"/>
                  <a:pt x="353824" y="259399"/>
                  <a:pt x="361809" y="283872"/>
                </a:cubicBezTo>
                <a:lnTo>
                  <a:pt x="506179" y="283872"/>
                </a:lnTo>
                <a:lnTo>
                  <a:pt x="506179" y="224821"/>
                </a:lnTo>
                <a:lnTo>
                  <a:pt x="544059" y="224821"/>
                </a:lnTo>
                <a:lnTo>
                  <a:pt x="544059" y="380559"/>
                </a:lnTo>
                <a:lnTo>
                  <a:pt x="506179" y="380559"/>
                </a:lnTo>
                <a:lnTo>
                  <a:pt x="506179" y="321787"/>
                </a:lnTo>
                <a:lnTo>
                  <a:pt x="361809" y="321787"/>
                </a:lnTo>
                <a:cubicBezTo>
                  <a:pt x="353824" y="346260"/>
                  <a:pt x="330614" y="363966"/>
                  <a:pt x="303318" y="363966"/>
                </a:cubicBezTo>
                <a:cubicBezTo>
                  <a:pt x="276022" y="363966"/>
                  <a:pt x="252812" y="346260"/>
                  <a:pt x="244734" y="321787"/>
                </a:cubicBezTo>
                <a:lnTo>
                  <a:pt x="101107" y="321787"/>
                </a:lnTo>
                <a:lnTo>
                  <a:pt x="101107" y="380559"/>
                </a:lnTo>
                <a:lnTo>
                  <a:pt x="63227" y="380559"/>
                </a:lnTo>
                <a:close/>
                <a:moveTo>
                  <a:pt x="530052" y="101120"/>
                </a:moveTo>
                <a:cubicBezTo>
                  <a:pt x="572310" y="101120"/>
                  <a:pt x="606580" y="135886"/>
                  <a:pt x="606580" y="178812"/>
                </a:cubicBezTo>
                <a:lnTo>
                  <a:pt x="453524" y="178812"/>
                </a:lnTo>
                <a:cubicBezTo>
                  <a:pt x="453524" y="135886"/>
                  <a:pt x="487794" y="101120"/>
                  <a:pt x="530052" y="101120"/>
                </a:cubicBezTo>
                <a:close/>
                <a:moveTo>
                  <a:pt x="76517" y="101120"/>
                </a:moveTo>
                <a:cubicBezTo>
                  <a:pt x="118862" y="101120"/>
                  <a:pt x="153127" y="135886"/>
                  <a:pt x="153127" y="178812"/>
                </a:cubicBezTo>
                <a:lnTo>
                  <a:pt x="0" y="178812"/>
                </a:lnTo>
                <a:cubicBezTo>
                  <a:pt x="0" y="135886"/>
                  <a:pt x="34266" y="101120"/>
                  <a:pt x="76517" y="101120"/>
                </a:cubicBezTo>
                <a:close/>
                <a:moveTo>
                  <a:pt x="530052" y="0"/>
                </a:moveTo>
                <a:cubicBezTo>
                  <a:pt x="554507" y="0"/>
                  <a:pt x="574332" y="20157"/>
                  <a:pt x="574332" y="45021"/>
                </a:cubicBezTo>
                <a:cubicBezTo>
                  <a:pt x="574332" y="69885"/>
                  <a:pt x="554507" y="90042"/>
                  <a:pt x="530052" y="90042"/>
                </a:cubicBezTo>
                <a:cubicBezTo>
                  <a:pt x="505597" y="90042"/>
                  <a:pt x="485772" y="69885"/>
                  <a:pt x="485772" y="45021"/>
                </a:cubicBezTo>
                <a:cubicBezTo>
                  <a:pt x="485772" y="20157"/>
                  <a:pt x="505597" y="0"/>
                  <a:pt x="530052" y="0"/>
                </a:cubicBezTo>
                <a:close/>
                <a:moveTo>
                  <a:pt x="76563" y="0"/>
                </a:moveTo>
                <a:cubicBezTo>
                  <a:pt x="101037" y="0"/>
                  <a:pt x="120878" y="20157"/>
                  <a:pt x="120878" y="45021"/>
                </a:cubicBezTo>
                <a:cubicBezTo>
                  <a:pt x="120878" y="69885"/>
                  <a:pt x="101037" y="90042"/>
                  <a:pt x="76563" y="90042"/>
                </a:cubicBezTo>
                <a:cubicBezTo>
                  <a:pt x="52089" y="90042"/>
                  <a:pt x="32248" y="69885"/>
                  <a:pt x="32248" y="45021"/>
                </a:cubicBezTo>
                <a:cubicBezTo>
                  <a:pt x="32248" y="20157"/>
                  <a:pt x="52089" y="0"/>
                  <a:pt x="76563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76" name="TextBox 3">
            <a:extLst>
              <a:ext uri="{FF2B5EF4-FFF2-40B4-BE49-F238E27FC236}">
                <a16:creationId xmlns="" xmlns:a16="http://schemas.microsoft.com/office/drawing/2014/main" id="{C4D3876C-8EF0-A64D-9089-C831A70417D0}"/>
              </a:ext>
            </a:extLst>
          </p:cNvPr>
          <p:cNvSpPr txBox="1"/>
          <p:nvPr/>
        </p:nvSpPr>
        <p:spPr>
          <a:xfrm>
            <a:off x="9634902" y="5948671"/>
            <a:ext cx="2120241" cy="905416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级资金用于孵化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</a:p>
        </p:txBody>
      </p:sp>
      <p:sp>
        <p:nvSpPr>
          <p:cNvPr id="77" name="TextBox 3">
            <a:extLst>
              <a:ext uri="{FF2B5EF4-FFF2-40B4-BE49-F238E27FC236}">
                <a16:creationId xmlns="" xmlns:a16="http://schemas.microsoft.com/office/drawing/2014/main" id="{B0BE7526-C1B6-3743-80E3-8B870F6F3729}"/>
              </a:ext>
            </a:extLst>
          </p:cNvPr>
          <p:cNvSpPr txBox="1"/>
          <p:nvPr/>
        </p:nvSpPr>
        <p:spPr>
          <a:xfrm>
            <a:off x="9687514" y="6935671"/>
            <a:ext cx="2067629" cy="437596"/>
          </a:xfrm>
          <a:prstGeom prst="rect">
            <a:avLst/>
          </a:prstGeom>
          <a:noFill/>
        </p:spPr>
        <p:txBody>
          <a:bodyPr wrap="square" lIns="128565" tIns="64282" rIns="128565" bIns="64282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联合投资及运营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networking_158365">
            <a:extLst>
              <a:ext uri="{FF2B5EF4-FFF2-40B4-BE49-F238E27FC236}">
                <a16:creationId xmlns="" xmlns:a16="http://schemas.microsoft.com/office/drawing/2014/main" id="{14885BBB-10C3-AA4D-AADD-9FBC519AC8AD}"/>
              </a:ext>
            </a:extLst>
          </p:cNvPr>
          <p:cNvSpPr>
            <a:spLocks noChangeAspect="1"/>
          </p:cNvSpPr>
          <p:nvPr/>
        </p:nvSpPr>
        <p:spPr bwMode="auto">
          <a:xfrm>
            <a:off x="9374950" y="6907622"/>
            <a:ext cx="301729" cy="320015"/>
          </a:xfrm>
          <a:custGeom>
            <a:avLst/>
            <a:gdLst>
              <a:gd name="T0" fmla="*/ 3456 w 4141"/>
              <a:gd name="T1" fmla="*/ 2400 h 4400"/>
              <a:gd name="T2" fmla="*/ 2660 w 4141"/>
              <a:gd name="T3" fmla="*/ 2310 h 4400"/>
              <a:gd name="T4" fmla="*/ 2660 w 4141"/>
              <a:gd name="T5" fmla="*/ 2090 h 4400"/>
              <a:gd name="T6" fmla="*/ 3456 w 4141"/>
              <a:gd name="T7" fmla="*/ 2000 h 4400"/>
              <a:gd name="T8" fmla="*/ 3975 w 4141"/>
              <a:gd name="T9" fmla="*/ 1100 h 4400"/>
              <a:gd name="T10" fmla="*/ 3156 w 4141"/>
              <a:gd name="T11" fmla="*/ 880 h 4400"/>
              <a:gd name="T12" fmla="*/ 2866 w 4141"/>
              <a:gd name="T13" fmla="*/ 1510 h 4400"/>
              <a:gd name="T14" fmla="*/ 2270 w 4141"/>
              <a:gd name="T15" fmla="*/ 1634 h 4400"/>
              <a:gd name="T16" fmla="*/ 2670 w 4141"/>
              <a:gd name="T17" fmla="*/ 600 h 4400"/>
              <a:gd name="T18" fmla="*/ 1470 w 4141"/>
              <a:gd name="T19" fmla="*/ 600 h 4400"/>
              <a:gd name="T20" fmla="*/ 1870 w 4141"/>
              <a:gd name="T21" fmla="*/ 1634 h 4400"/>
              <a:gd name="T22" fmla="*/ 1274 w 4141"/>
              <a:gd name="T23" fmla="*/ 1510 h 4400"/>
              <a:gd name="T24" fmla="*/ 685 w 4141"/>
              <a:gd name="T25" fmla="*/ 800 h 4400"/>
              <a:gd name="T26" fmla="*/ 105 w 4141"/>
              <a:gd name="T27" fmla="*/ 1555 h 4400"/>
              <a:gd name="T28" fmla="*/ 684 w 4141"/>
              <a:gd name="T29" fmla="*/ 2000 h 4400"/>
              <a:gd name="T30" fmla="*/ 1480 w 4141"/>
              <a:gd name="T31" fmla="*/ 2090 h 4400"/>
              <a:gd name="T32" fmla="*/ 1480 w 4141"/>
              <a:gd name="T33" fmla="*/ 2310 h 4400"/>
              <a:gd name="T34" fmla="*/ 684 w 4141"/>
              <a:gd name="T35" fmla="*/ 2400 h 4400"/>
              <a:gd name="T36" fmla="*/ 165 w 4141"/>
              <a:gd name="T37" fmla="*/ 3300 h 4400"/>
              <a:gd name="T38" fmla="*/ 985 w 4141"/>
              <a:gd name="T39" fmla="*/ 3520 h 4400"/>
              <a:gd name="T40" fmla="*/ 1681 w 4141"/>
              <a:gd name="T41" fmla="*/ 2656 h 4400"/>
              <a:gd name="T42" fmla="*/ 1870 w 4141"/>
              <a:gd name="T43" fmla="*/ 3234 h 4400"/>
              <a:gd name="T44" fmla="*/ 2070 w 4141"/>
              <a:gd name="T45" fmla="*/ 4400 h 4400"/>
              <a:gd name="T46" fmla="*/ 2270 w 4141"/>
              <a:gd name="T47" fmla="*/ 3234 h 4400"/>
              <a:gd name="T48" fmla="*/ 2460 w 4141"/>
              <a:gd name="T49" fmla="*/ 2656 h 4400"/>
              <a:gd name="T50" fmla="*/ 2876 w 4141"/>
              <a:gd name="T51" fmla="*/ 3155 h 4400"/>
              <a:gd name="T52" fmla="*/ 3455 w 4141"/>
              <a:gd name="T53" fmla="*/ 3600 h 4400"/>
              <a:gd name="T54" fmla="*/ 3756 w 4141"/>
              <a:gd name="T55" fmla="*/ 2480 h 4400"/>
              <a:gd name="T56" fmla="*/ 2070 w 4141"/>
              <a:gd name="T57" fmla="*/ 2000 h 4400"/>
              <a:gd name="T58" fmla="*/ 2070 w 4141"/>
              <a:gd name="T59" fmla="*/ 2400 h 4400"/>
              <a:gd name="T60" fmla="*/ 3263 w 4141"/>
              <a:gd name="T61" fmla="*/ 1348 h 4400"/>
              <a:gd name="T62" fmla="*/ 3455 w 4141"/>
              <a:gd name="T63" fmla="*/ 1200 h 4400"/>
              <a:gd name="T64" fmla="*/ 3556 w 4141"/>
              <a:gd name="T65" fmla="*/ 1573 h 4400"/>
              <a:gd name="T66" fmla="*/ 3283 w 4141"/>
              <a:gd name="T67" fmla="*/ 1500 h 4400"/>
              <a:gd name="T68" fmla="*/ 2070 w 4141"/>
              <a:gd name="T69" fmla="*/ 400 h 4400"/>
              <a:gd name="T70" fmla="*/ 2070 w 4141"/>
              <a:gd name="T71" fmla="*/ 800 h 4400"/>
              <a:gd name="T72" fmla="*/ 2070 w 4141"/>
              <a:gd name="T73" fmla="*/ 400 h 4400"/>
              <a:gd name="T74" fmla="*/ 585 w 4141"/>
              <a:gd name="T75" fmla="*/ 1573 h 4400"/>
              <a:gd name="T76" fmla="*/ 511 w 4141"/>
              <a:gd name="T77" fmla="*/ 1300 h 4400"/>
              <a:gd name="T78" fmla="*/ 785 w 4141"/>
              <a:gd name="T79" fmla="*/ 1227 h 4400"/>
              <a:gd name="T80" fmla="*/ 684 w 4141"/>
              <a:gd name="T81" fmla="*/ 1600 h 4400"/>
              <a:gd name="T82" fmla="*/ 685 w 4141"/>
              <a:gd name="T83" fmla="*/ 3200 h 4400"/>
              <a:gd name="T84" fmla="*/ 585 w 4141"/>
              <a:gd name="T85" fmla="*/ 2827 h 4400"/>
              <a:gd name="T86" fmla="*/ 858 w 4141"/>
              <a:gd name="T87" fmla="*/ 2900 h 4400"/>
              <a:gd name="T88" fmla="*/ 858 w 4141"/>
              <a:gd name="T89" fmla="*/ 2900 h 4400"/>
              <a:gd name="T90" fmla="*/ 2070 w 4141"/>
              <a:gd name="T91" fmla="*/ 4000 h 4400"/>
              <a:gd name="T92" fmla="*/ 2070 w 4141"/>
              <a:gd name="T93" fmla="*/ 3600 h 4400"/>
              <a:gd name="T94" fmla="*/ 2070 w 4141"/>
              <a:gd name="T95" fmla="*/ 4000 h 4400"/>
              <a:gd name="T96" fmla="*/ 3455 w 4141"/>
              <a:gd name="T97" fmla="*/ 3200 h 4400"/>
              <a:gd name="T98" fmla="*/ 3263 w 4141"/>
              <a:gd name="T99" fmla="*/ 3052 h 4400"/>
              <a:gd name="T100" fmla="*/ 3456 w 4141"/>
              <a:gd name="T101" fmla="*/ 2800 h 4400"/>
              <a:gd name="T102" fmla="*/ 3629 w 4141"/>
              <a:gd name="T103" fmla="*/ 3100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141" h="4400">
                <a:moveTo>
                  <a:pt x="3756" y="2480"/>
                </a:moveTo>
                <a:cubicBezTo>
                  <a:pt x="3665" y="2428"/>
                  <a:pt x="3561" y="2400"/>
                  <a:pt x="3456" y="2400"/>
                </a:cubicBezTo>
                <a:cubicBezTo>
                  <a:pt x="3311" y="2400"/>
                  <a:pt x="3173" y="2453"/>
                  <a:pt x="3066" y="2544"/>
                </a:cubicBezTo>
                <a:lnTo>
                  <a:pt x="2660" y="2310"/>
                </a:lnTo>
                <a:cubicBezTo>
                  <a:pt x="2667" y="2274"/>
                  <a:pt x="2670" y="2237"/>
                  <a:pt x="2670" y="2200"/>
                </a:cubicBezTo>
                <a:cubicBezTo>
                  <a:pt x="2670" y="2163"/>
                  <a:pt x="2667" y="2126"/>
                  <a:pt x="2660" y="2090"/>
                </a:cubicBezTo>
                <a:lnTo>
                  <a:pt x="3066" y="1856"/>
                </a:lnTo>
                <a:cubicBezTo>
                  <a:pt x="3174" y="1947"/>
                  <a:pt x="3311" y="2000"/>
                  <a:pt x="3456" y="2000"/>
                </a:cubicBezTo>
                <a:cubicBezTo>
                  <a:pt x="3561" y="2000"/>
                  <a:pt x="3665" y="1972"/>
                  <a:pt x="3756" y="1920"/>
                </a:cubicBezTo>
                <a:cubicBezTo>
                  <a:pt x="4042" y="1754"/>
                  <a:pt x="4141" y="1386"/>
                  <a:pt x="3975" y="1100"/>
                </a:cubicBezTo>
                <a:cubicBezTo>
                  <a:pt x="3869" y="915"/>
                  <a:pt x="3669" y="800"/>
                  <a:pt x="3455" y="800"/>
                </a:cubicBezTo>
                <a:cubicBezTo>
                  <a:pt x="3351" y="800"/>
                  <a:pt x="3247" y="828"/>
                  <a:pt x="3156" y="880"/>
                </a:cubicBezTo>
                <a:cubicBezTo>
                  <a:pt x="3017" y="960"/>
                  <a:pt x="2918" y="1090"/>
                  <a:pt x="2876" y="1245"/>
                </a:cubicBezTo>
                <a:cubicBezTo>
                  <a:pt x="2853" y="1333"/>
                  <a:pt x="2849" y="1423"/>
                  <a:pt x="2866" y="1510"/>
                </a:cubicBezTo>
                <a:lnTo>
                  <a:pt x="2460" y="1744"/>
                </a:lnTo>
                <a:cubicBezTo>
                  <a:pt x="2404" y="1697"/>
                  <a:pt x="2340" y="1659"/>
                  <a:pt x="2270" y="1634"/>
                </a:cubicBezTo>
                <a:lnTo>
                  <a:pt x="2270" y="1166"/>
                </a:lnTo>
                <a:cubicBezTo>
                  <a:pt x="2503" y="1083"/>
                  <a:pt x="2670" y="861"/>
                  <a:pt x="2670" y="600"/>
                </a:cubicBezTo>
                <a:cubicBezTo>
                  <a:pt x="2670" y="269"/>
                  <a:pt x="2401" y="0"/>
                  <a:pt x="2070" y="0"/>
                </a:cubicBezTo>
                <a:cubicBezTo>
                  <a:pt x="1739" y="0"/>
                  <a:pt x="1470" y="269"/>
                  <a:pt x="1470" y="600"/>
                </a:cubicBezTo>
                <a:cubicBezTo>
                  <a:pt x="1470" y="861"/>
                  <a:pt x="1637" y="1083"/>
                  <a:pt x="1870" y="1166"/>
                </a:cubicBezTo>
                <a:lnTo>
                  <a:pt x="1870" y="1634"/>
                </a:lnTo>
                <a:cubicBezTo>
                  <a:pt x="1800" y="1659"/>
                  <a:pt x="1736" y="1697"/>
                  <a:pt x="1681" y="1744"/>
                </a:cubicBezTo>
                <a:lnTo>
                  <a:pt x="1274" y="1510"/>
                </a:lnTo>
                <a:cubicBezTo>
                  <a:pt x="1319" y="1267"/>
                  <a:pt x="1210" y="1011"/>
                  <a:pt x="985" y="880"/>
                </a:cubicBezTo>
                <a:cubicBezTo>
                  <a:pt x="893" y="828"/>
                  <a:pt x="790" y="800"/>
                  <a:pt x="685" y="800"/>
                </a:cubicBezTo>
                <a:cubicBezTo>
                  <a:pt x="471" y="800"/>
                  <a:pt x="272" y="915"/>
                  <a:pt x="165" y="1100"/>
                </a:cubicBezTo>
                <a:cubicBezTo>
                  <a:pt x="85" y="1239"/>
                  <a:pt x="64" y="1400"/>
                  <a:pt x="105" y="1555"/>
                </a:cubicBezTo>
                <a:cubicBezTo>
                  <a:pt x="146" y="1710"/>
                  <a:pt x="246" y="1839"/>
                  <a:pt x="385" y="1920"/>
                </a:cubicBezTo>
                <a:cubicBezTo>
                  <a:pt x="476" y="1972"/>
                  <a:pt x="579" y="2000"/>
                  <a:pt x="684" y="2000"/>
                </a:cubicBezTo>
                <a:cubicBezTo>
                  <a:pt x="829" y="2000"/>
                  <a:pt x="967" y="1947"/>
                  <a:pt x="1074" y="1856"/>
                </a:cubicBezTo>
                <a:lnTo>
                  <a:pt x="1480" y="2090"/>
                </a:lnTo>
                <a:cubicBezTo>
                  <a:pt x="1474" y="2126"/>
                  <a:pt x="1470" y="2163"/>
                  <a:pt x="1470" y="2200"/>
                </a:cubicBezTo>
                <a:cubicBezTo>
                  <a:pt x="1470" y="2237"/>
                  <a:pt x="1474" y="2274"/>
                  <a:pt x="1480" y="2310"/>
                </a:cubicBezTo>
                <a:lnTo>
                  <a:pt x="1074" y="2544"/>
                </a:lnTo>
                <a:cubicBezTo>
                  <a:pt x="967" y="2453"/>
                  <a:pt x="829" y="2400"/>
                  <a:pt x="684" y="2400"/>
                </a:cubicBezTo>
                <a:cubicBezTo>
                  <a:pt x="579" y="2400"/>
                  <a:pt x="476" y="2428"/>
                  <a:pt x="385" y="2480"/>
                </a:cubicBezTo>
                <a:cubicBezTo>
                  <a:pt x="98" y="2646"/>
                  <a:pt x="0" y="3013"/>
                  <a:pt x="165" y="3300"/>
                </a:cubicBezTo>
                <a:cubicBezTo>
                  <a:pt x="272" y="3485"/>
                  <a:pt x="471" y="3600"/>
                  <a:pt x="685" y="3600"/>
                </a:cubicBezTo>
                <a:cubicBezTo>
                  <a:pt x="790" y="3600"/>
                  <a:pt x="893" y="3572"/>
                  <a:pt x="985" y="3520"/>
                </a:cubicBezTo>
                <a:cubicBezTo>
                  <a:pt x="1210" y="3389"/>
                  <a:pt x="1319" y="3133"/>
                  <a:pt x="1274" y="2890"/>
                </a:cubicBezTo>
                <a:lnTo>
                  <a:pt x="1681" y="2656"/>
                </a:lnTo>
                <a:cubicBezTo>
                  <a:pt x="1736" y="2703"/>
                  <a:pt x="1800" y="2741"/>
                  <a:pt x="1870" y="2766"/>
                </a:cubicBezTo>
                <a:lnTo>
                  <a:pt x="1870" y="3234"/>
                </a:lnTo>
                <a:cubicBezTo>
                  <a:pt x="1637" y="3317"/>
                  <a:pt x="1470" y="3539"/>
                  <a:pt x="1470" y="3800"/>
                </a:cubicBezTo>
                <a:cubicBezTo>
                  <a:pt x="1470" y="4131"/>
                  <a:pt x="1739" y="4400"/>
                  <a:pt x="2070" y="4400"/>
                </a:cubicBezTo>
                <a:cubicBezTo>
                  <a:pt x="2401" y="4400"/>
                  <a:pt x="2670" y="4131"/>
                  <a:pt x="2670" y="3800"/>
                </a:cubicBezTo>
                <a:cubicBezTo>
                  <a:pt x="2670" y="3539"/>
                  <a:pt x="2503" y="3317"/>
                  <a:pt x="2270" y="3234"/>
                </a:cubicBezTo>
                <a:lnTo>
                  <a:pt x="2270" y="2766"/>
                </a:lnTo>
                <a:cubicBezTo>
                  <a:pt x="2340" y="2741"/>
                  <a:pt x="2404" y="2703"/>
                  <a:pt x="2460" y="2656"/>
                </a:cubicBezTo>
                <a:lnTo>
                  <a:pt x="2866" y="2890"/>
                </a:lnTo>
                <a:cubicBezTo>
                  <a:pt x="2849" y="2977"/>
                  <a:pt x="2853" y="3067"/>
                  <a:pt x="2876" y="3155"/>
                </a:cubicBezTo>
                <a:cubicBezTo>
                  <a:pt x="2918" y="3310"/>
                  <a:pt x="3017" y="3439"/>
                  <a:pt x="3156" y="3520"/>
                </a:cubicBezTo>
                <a:cubicBezTo>
                  <a:pt x="3247" y="3572"/>
                  <a:pt x="3351" y="3600"/>
                  <a:pt x="3455" y="3600"/>
                </a:cubicBezTo>
                <a:cubicBezTo>
                  <a:pt x="3669" y="3600"/>
                  <a:pt x="3869" y="3485"/>
                  <a:pt x="3975" y="3300"/>
                </a:cubicBezTo>
                <a:cubicBezTo>
                  <a:pt x="4141" y="3013"/>
                  <a:pt x="4042" y="2646"/>
                  <a:pt x="3756" y="2480"/>
                </a:cubicBezTo>
                <a:close/>
                <a:moveTo>
                  <a:pt x="1870" y="2200"/>
                </a:moveTo>
                <a:cubicBezTo>
                  <a:pt x="1870" y="2090"/>
                  <a:pt x="1960" y="2000"/>
                  <a:pt x="2070" y="2000"/>
                </a:cubicBezTo>
                <a:cubicBezTo>
                  <a:pt x="2180" y="2000"/>
                  <a:pt x="2270" y="2090"/>
                  <a:pt x="2270" y="2200"/>
                </a:cubicBezTo>
                <a:cubicBezTo>
                  <a:pt x="2270" y="2310"/>
                  <a:pt x="2180" y="2400"/>
                  <a:pt x="2070" y="2400"/>
                </a:cubicBezTo>
                <a:cubicBezTo>
                  <a:pt x="1960" y="2400"/>
                  <a:pt x="1870" y="2310"/>
                  <a:pt x="1870" y="2200"/>
                </a:cubicBezTo>
                <a:close/>
                <a:moveTo>
                  <a:pt x="3263" y="1348"/>
                </a:moveTo>
                <a:cubicBezTo>
                  <a:pt x="3276" y="1297"/>
                  <a:pt x="3310" y="1253"/>
                  <a:pt x="3356" y="1227"/>
                </a:cubicBezTo>
                <a:cubicBezTo>
                  <a:pt x="3387" y="1209"/>
                  <a:pt x="3420" y="1200"/>
                  <a:pt x="3455" y="1200"/>
                </a:cubicBezTo>
                <a:cubicBezTo>
                  <a:pt x="3527" y="1200"/>
                  <a:pt x="3593" y="1238"/>
                  <a:pt x="3629" y="1300"/>
                </a:cubicBezTo>
                <a:cubicBezTo>
                  <a:pt x="3684" y="1395"/>
                  <a:pt x="3651" y="1518"/>
                  <a:pt x="3556" y="1573"/>
                </a:cubicBezTo>
                <a:cubicBezTo>
                  <a:pt x="3525" y="1591"/>
                  <a:pt x="3491" y="1600"/>
                  <a:pt x="3456" y="1600"/>
                </a:cubicBezTo>
                <a:cubicBezTo>
                  <a:pt x="3385" y="1600"/>
                  <a:pt x="3318" y="1562"/>
                  <a:pt x="3283" y="1500"/>
                </a:cubicBezTo>
                <a:cubicBezTo>
                  <a:pt x="3256" y="1454"/>
                  <a:pt x="3249" y="1400"/>
                  <a:pt x="3263" y="1348"/>
                </a:cubicBezTo>
                <a:close/>
                <a:moveTo>
                  <a:pt x="2070" y="400"/>
                </a:moveTo>
                <a:cubicBezTo>
                  <a:pt x="2180" y="400"/>
                  <a:pt x="2270" y="490"/>
                  <a:pt x="2270" y="600"/>
                </a:cubicBezTo>
                <a:cubicBezTo>
                  <a:pt x="2270" y="710"/>
                  <a:pt x="2180" y="800"/>
                  <a:pt x="2070" y="800"/>
                </a:cubicBezTo>
                <a:cubicBezTo>
                  <a:pt x="1960" y="800"/>
                  <a:pt x="1870" y="710"/>
                  <a:pt x="1870" y="600"/>
                </a:cubicBezTo>
                <a:cubicBezTo>
                  <a:pt x="1870" y="490"/>
                  <a:pt x="1960" y="400"/>
                  <a:pt x="2070" y="400"/>
                </a:cubicBezTo>
                <a:close/>
                <a:moveTo>
                  <a:pt x="684" y="1600"/>
                </a:moveTo>
                <a:cubicBezTo>
                  <a:pt x="649" y="1600"/>
                  <a:pt x="615" y="1591"/>
                  <a:pt x="585" y="1573"/>
                </a:cubicBezTo>
                <a:cubicBezTo>
                  <a:pt x="538" y="1546"/>
                  <a:pt x="505" y="1503"/>
                  <a:pt x="491" y="1452"/>
                </a:cubicBezTo>
                <a:cubicBezTo>
                  <a:pt x="478" y="1400"/>
                  <a:pt x="485" y="1346"/>
                  <a:pt x="511" y="1300"/>
                </a:cubicBezTo>
                <a:cubicBezTo>
                  <a:pt x="547" y="1238"/>
                  <a:pt x="613" y="1200"/>
                  <a:pt x="685" y="1200"/>
                </a:cubicBezTo>
                <a:cubicBezTo>
                  <a:pt x="720" y="1200"/>
                  <a:pt x="754" y="1209"/>
                  <a:pt x="785" y="1227"/>
                </a:cubicBezTo>
                <a:cubicBezTo>
                  <a:pt x="880" y="1282"/>
                  <a:pt x="913" y="1404"/>
                  <a:pt x="858" y="1500"/>
                </a:cubicBezTo>
                <a:cubicBezTo>
                  <a:pt x="822" y="1562"/>
                  <a:pt x="756" y="1600"/>
                  <a:pt x="684" y="1600"/>
                </a:cubicBezTo>
                <a:close/>
                <a:moveTo>
                  <a:pt x="785" y="3173"/>
                </a:moveTo>
                <a:cubicBezTo>
                  <a:pt x="754" y="3191"/>
                  <a:pt x="720" y="3200"/>
                  <a:pt x="685" y="3200"/>
                </a:cubicBezTo>
                <a:cubicBezTo>
                  <a:pt x="613" y="3200"/>
                  <a:pt x="547" y="3162"/>
                  <a:pt x="511" y="3100"/>
                </a:cubicBezTo>
                <a:cubicBezTo>
                  <a:pt x="456" y="3004"/>
                  <a:pt x="489" y="2882"/>
                  <a:pt x="585" y="2827"/>
                </a:cubicBezTo>
                <a:cubicBezTo>
                  <a:pt x="615" y="2809"/>
                  <a:pt x="649" y="2800"/>
                  <a:pt x="684" y="2800"/>
                </a:cubicBezTo>
                <a:cubicBezTo>
                  <a:pt x="756" y="2800"/>
                  <a:pt x="822" y="2838"/>
                  <a:pt x="858" y="2900"/>
                </a:cubicBezTo>
                <a:cubicBezTo>
                  <a:pt x="858" y="2900"/>
                  <a:pt x="858" y="2900"/>
                  <a:pt x="858" y="2900"/>
                </a:cubicBezTo>
                <a:cubicBezTo>
                  <a:pt x="858" y="2900"/>
                  <a:pt x="858" y="2900"/>
                  <a:pt x="858" y="2900"/>
                </a:cubicBezTo>
                <a:cubicBezTo>
                  <a:pt x="913" y="2996"/>
                  <a:pt x="880" y="3118"/>
                  <a:pt x="785" y="3173"/>
                </a:cubicBezTo>
                <a:close/>
                <a:moveTo>
                  <a:pt x="2070" y="4000"/>
                </a:moveTo>
                <a:cubicBezTo>
                  <a:pt x="1960" y="4000"/>
                  <a:pt x="1870" y="3910"/>
                  <a:pt x="1870" y="3800"/>
                </a:cubicBezTo>
                <a:cubicBezTo>
                  <a:pt x="1870" y="3690"/>
                  <a:pt x="1960" y="3600"/>
                  <a:pt x="2070" y="3600"/>
                </a:cubicBezTo>
                <a:cubicBezTo>
                  <a:pt x="2180" y="3600"/>
                  <a:pt x="2270" y="3690"/>
                  <a:pt x="2270" y="3800"/>
                </a:cubicBezTo>
                <a:cubicBezTo>
                  <a:pt x="2270" y="3910"/>
                  <a:pt x="2180" y="4000"/>
                  <a:pt x="2070" y="4000"/>
                </a:cubicBezTo>
                <a:close/>
                <a:moveTo>
                  <a:pt x="3629" y="3100"/>
                </a:moveTo>
                <a:cubicBezTo>
                  <a:pt x="3593" y="3162"/>
                  <a:pt x="3527" y="3200"/>
                  <a:pt x="3455" y="3200"/>
                </a:cubicBezTo>
                <a:cubicBezTo>
                  <a:pt x="3420" y="3200"/>
                  <a:pt x="3387" y="3191"/>
                  <a:pt x="3356" y="3173"/>
                </a:cubicBezTo>
                <a:cubicBezTo>
                  <a:pt x="3310" y="3146"/>
                  <a:pt x="3276" y="3103"/>
                  <a:pt x="3263" y="3052"/>
                </a:cubicBezTo>
                <a:cubicBezTo>
                  <a:pt x="3249" y="3000"/>
                  <a:pt x="3256" y="2946"/>
                  <a:pt x="3283" y="2900"/>
                </a:cubicBezTo>
                <a:cubicBezTo>
                  <a:pt x="3318" y="2838"/>
                  <a:pt x="3385" y="2800"/>
                  <a:pt x="3456" y="2800"/>
                </a:cubicBezTo>
                <a:cubicBezTo>
                  <a:pt x="3491" y="2800"/>
                  <a:pt x="3525" y="2809"/>
                  <a:pt x="3556" y="2827"/>
                </a:cubicBezTo>
                <a:cubicBezTo>
                  <a:pt x="3651" y="2882"/>
                  <a:pt x="3684" y="3004"/>
                  <a:pt x="3629" y="310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sp>
        <p:nvSpPr>
          <p:cNvPr id="79" name="japanese-yen-sticker_21169">
            <a:extLst>
              <a:ext uri="{FF2B5EF4-FFF2-40B4-BE49-F238E27FC236}">
                <a16:creationId xmlns="" xmlns:a16="http://schemas.microsoft.com/office/drawing/2014/main" id="{1931B6D9-8EE0-2A47-B334-9E79C9A24CA9}"/>
              </a:ext>
            </a:extLst>
          </p:cNvPr>
          <p:cNvSpPr>
            <a:spLocks noChangeAspect="1"/>
          </p:cNvSpPr>
          <p:nvPr/>
        </p:nvSpPr>
        <p:spPr bwMode="auto">
          <a:xfrm>
            <a:off x="9340012" y="6047583"/>
            <a:ext cx="320871" cy="320015"/>
          </a:xfrm>
          <a:custGeom>
            <a:avLst/>
            <a:gdLst>
              <a:gd name="T0" fmla="*/ 69 w 934"/>
              <a:gd name="T1" fmla="*/ 603 h 933"/>
              <a:gd name="T2" fmla="*/ 103 w 934"/>
              <a:gd name="T3" fmla="*/ 676 h 933"/>
              <a:gd name="T4" fmla="*/ 149 w 934"/>
              <a:gd name="T5" fmla="*/ 741 h 933"/>
              <a:gd name="T6" fmla="*/ 207 w 934"/>
              <a:gd name="T7" fmla="*/ 796 h 933"/>
              <a:gd name="T8" fmla="*/ 274 w 934"/>
              <a:gd name="T9" fmla="*/ 839 h 933"/>
              <a:gd name="T10" fmla="*/ 349 w 934"/>
              <a:gd name="T11" fmla="*/ 869 h 933"/>
              <a:gd name="T12" fmla="*/ 427 w 934"/>
              <a:gd name="T13" fmla="*/ 884 h 933"/>
              <a:gd name="T14" fmla="*/ 507 w 934"/>
              <a:gd name="T15" fmla="*/ 884 h 933"/>
              <a:gd name="T16" fmla="*/ 586 w 934"/>
              <a:gd name="T17" fmla="*/ 869 h 933"/>
              <a:gd name="T18" fmla="*/ 660 w 934"/>
              <a:gd name="T19" fmla="*/ 839 h 933"/>
              <a:gd name="T20" fmla="*/ 727 w 934"/>
              <a:gd name="T21" fmla="*/ 796 h 933"/>
              <a:gd name="T22" fmla="*/ 785 w 934"/>
              <a:gd name="T23" fmla="*/ 741 h 933"/>
              <a:gd name="T24" fmla="*/ 832 w 934"/>
              <a:gd name="T25" fmla="*/ 676 h 933"/>
              <a:gd name="T26" fmla="*/ 865 w 934"/>
              <a:gd name="T27" fmla="*/ 603 h 933"/>
              <a:gd name="T28" fmla="*/ 884 w 934"/>
              <a:gd name="T29" fmla="*/ 525 h 933"/>
              <a:gd name="T30" fmla="*/ 888 w 934"/>
              <a:gd name="T31" fmla="*/ 445 h 933"/>
              <a:gd name="T32" fmla="*/ 876 w 934"/>
              <a:gd name="T33" fmla="*/ 366 h 933"/>
              <a:gd name="T34" fmla="*/ 850 w 934"/>
              <a:gd name="T35" fmla="*/ 290 h 933"/>
              <a:gd name="T36" fmla="*/ 810 w 934"/>
              <a:gd name="T37" fmla="*/ 221 h 933"/>
              <a:gd name="T38" fmla="*/ 758 w 934"/>
              <a:gd name="T39" fmla="*/ 161 h 933"/>
              <a:gd name="T40" fmla="*/ 695 w 934"/>
              <a:gd name="T41" fmla="*/ 111 h 933"/>
              <a:gd name="T42" fmla="*/ 624 w 934"/>
              <a:gd name="T43" fmla="*/ 74 h 933"/>
              <a:gd name="T44" fmla="*/ 547 w 934"/>
              <a:gd name="T45" fmla="*/ 52 h 933"/>
              <a:gd name="T46" fmla="*/ 467 w 934"/>
              <a:gd name="T47" fmla="*/ 44 h 933"/>
              <a:gd name="T48" fmla="*/ 387 w 934"/>
              <a:gd name="T49" fmla="*/ 52 h 933"/>
              <a:gd name="T50" fmla="*/ 311 w 934"/>
              <a:gd name="T51" fmla="*/ 74 h 933"/>
              <a:gd name="T52" fmla="*/ 240 w 934"/>
              <a:gd name="T53" fmla="*/ 111 h 933"/>
              <a:gd name="T54" fmla="*/ 177 w 934"/>
              <a:gd name="T55" fmla="*/ 161 h 933"/>
              <a:gd name="T56" fmla="*/ 124 w 934"/>
              <a:gd name="T57" fmla="*/ 221 h 933"/>
              <a:gd name="T58" fmla="*/ 84 w 934"/>
              <a:gd name="T59" fmla="*/ 290 h 933"/>
              <a:gd name="T60" fmla="*/ 58 w 934"/>
              <a:gd name="T61" fmla="*/ 366 h 933"/>
              <a:gd name="T62" fmla="*/ 47 w 934"/>
              <a:gd name="T63" fmla="*/ 445 h 933"/>
              <a:gd name="T64" fmla="*/ 51 w 934"/>
              <a:gd name="T65" fmla="*/ 525 h 933"/>
              <a:gd name="T66" fmla="*/ 350 w 934"/>
              <a:gd name="T67" fmla="*/ 242 h 933"/>
              <a:gd name="T68" fmla="*/ 584 w 934"/>
              <a:gd name="T69" fmla="*/ 242 h 933"/>
              <a:gd name="T70" fmla="*/ 571 w 934"/>
              <a:gd name="T71" fmla="*/ 384 h 933"/>
              <a:gd name="T72" fmla="*/ 626 w 934"/>
              <a:gd name="T73" fmla="*/ 427 h 933"/>
              <a:gd name="T74" fmla="*/ 505 w 934"/>
              <a:gd name="T75" fmla="*/ 497 h 933"/>
              <a:gd name="T76" fmla="*/ 616 w 934"/>
              <a:gd name="T77" fmla="*/ 540 h 933"/>
              <a:gd name="T78" fmla="*/ 497 w 934"/>
              <a:gd name="T79" fmla="*/ 690 h 933"/>
              <a:gd name="T80" fmla="*/ 437 w 934"/>
              <a:gd name="T81" fmla="*/ 540 h 933"/>
              <a:gd name="T82" fmla="*/ 321 w 934"/>
              <a:gd name="T83" fmla="*/ 497 h 933"/>
              <a:gd name="T84" fmla="*/ 388 w 934"/>
              <a:gd name="T85" fmla="*/ 427 h 933"/>
              <a:gd name="T86" fmla="*/ 306 w 934"/>
              <a:gd name="T87" fmla="*/ 384 h 933"/>
              <a:gd name="T88" fmla="*/ 279 w 934"/>
              <a:gd name="T89" fmla="*/ 242 h 933"/>
              <a:gd name="T90" fmla="*/ 350 w 934"/>
              <a:gd name="T91" fmla="*/ 242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34" h="933">
                <a:moveTo>
                  <a:pt x="13" y="575"/>
                </a:moveTo>
                <a:lnTo>
                  <a:pt x="69" y="603"/>
                </a:lnTo>
                <a:lnTo>
                  <a:pt x="42" y="659"/>
                </a:lnTo>
                <a:lnTo>
                  <a:pt x="103" y="676"/>
                </a:lnTo>
                <a:lnTo>
                  <a:pt x="86" y="736"/>
                </a:lnTo>
                <a:lnTo>
                  <a:pt x="149" y="741"/>
                </a:lnTo>
                <a:lnTo>
                  <a:pt x="144" y="804"/>
                </a:lnTo>
                <a:lnTo>
                  <a:pt x="207" y="796"/>
                </a:lnTo>
                <a:lnTo>
                  <a:pt x="214" y="859"/>
                </a:lnTo>
                <a:lnTo>
                  <a:pt x="274" y="839"/>
                </a:lnTo>
                <a:lnTo>
                  <a:pt x="293" y="899"/>
                </a:lnTo>
                <a:lnTo>
                  <a:pt x="349" y="869"/>
                </a:lnTo>
                <a:lnTo>
                  <a:pt x="379" y="924"/>
                </a:lnTo>
                <a:lnTo>
                  <a:pt x="427" y="884"/>
                </a:lnTo>
                <a:lnTo>
                  <a:pt x="467" y="933"/>
                </a:lnTo>
                <a:lnTo>
                  <a:pt x="507" y="884"/>
                </a:lnTo>
                <a:lnTo>
                  <a:pt x="556" y="924"/>
                </a:lnTo>
                <a:lnTo>
                  <a:pt x="586" y="869"/>
                </a:lnTo>
                <a:lnTo>
                  <a:pt x="641" y="899"/>
                </a:lnTo>
                <a:lnTo>
                  <a:pt x="660" y="839"/>
                </a:lnTo>
                <a:lnTo>
                  <a:pt x="720" y="859"/>
                </a:lnTo>
                <a:lnTo>
                  <a:pt x="727" y="796"/>
                </a:lnTo>
                <a:lnTo>
                  <a:pt x="790" y="804"/>
                </a:lnTo>
                <a:lnTo>
                  <a:pt x="785" y="741"/>
                </a:lnTo>
                <a:lnTo>
                  <a:pt x="848" y="736"/>
                </a:lnTo>
                <a:lnTo>
                  <a:pt x="832" y="676"/>
                </a:lnTo>
                <a:lnTo>
                  <a:pt x="893" y="659"/>
                </a:lnTo>
                <a:lnTo>
                  <a:pt x="865" y="603"/>
                </a:lnTo>
                <a:lnTo>
                  <a:pt x="922" y="575"/>
                </a:lnTo>
                <a:lnTo>
                  <a:pt x="884" y="525"/>
                </a:lnTo>
                <a:lnTo>
                  <a:pt x="934" y="487"/>
                </a:lnTo>
                <a:lnTo>
                  <a:pt x="888" y="445"/>
                </a:lnTo>
                <a:lnTo>
                  <a:pt x="930" y="399"/>
                </a:lnTo>
                <a:lnTo>
                  <a:pt x="876" y="366"/>
                </a:lnTo>
                <a:lnTo>
                  <a:pt x="909" y="312"/>
                </a:lnTo>
                <a:lnTo>
                  <a:pt x="850" y="290"/>
                </a:lnTo>
                <a:lnTo>
                  <a:pt x="872" y="231"/>
                </a:lnTo>
                <a:lnTo>
                  <a:pt x="810" y="221"/>
                </a:lnTo>
                <a:lnTo>
                  <a:pt x="821" y="159"/>
                </a:lnTo>
                <a:lnTo>
                  <a:pt x="758" y="161"/>
                </a:lnTo>
                <a:lnTo>
                  <a:pt x="756" y="98"/>
                </a:lnTo>
                <a:lnTo>
                  <a:pt x="695" y="111"/>
                </a:lnTo>
                <a:lnTo>
                  <a:pt x="682" y="49"/>
                </a:lnTo>
                <a:lnTo>
                  <a:pt x="624" y="74"/>
                </a:lnTo>
                <a:lnTo>
                  <a:pt x="599" y="16"/>
                </a:lnTo>
                <a:lnTo>
                  <a:pt x="547" y="52"/>
                </a:lnTo>
                <a:lnTo>
                  <a:pt x="512" y="0"/>
                </a:lnTo>
                <a:lnTo>
                  <a:pt x="467" y="44"/>
                </a:lnTo>
                <a:lnTo>
                  <a:pt x="423" y="0"/>
                </a:lnTo>
                <a:lnTo>
                  <a:pt x="387" y="52"/>
                </a:lnTo>
                <a:lnTo>
                  <a:pt x="335" y="16"/>
                </a:lnTo>
                <a:lnTo>
                  <a:pt x="311" y="74"/>
                </a:lnTo>
                <a:lnTo>
                  <a:pt x="253" y="49"/>
                </a:lnTo>
                <a:lnTo>
                  <a:pt x="240" y="111"/>
                </a:lnTo>
                <a:lnTo>
                  <a:pt x="178" y="98"/>
                </a:lnTo>
                <a:lnTo>
                  <a:pt x="177" y="161"/>
                </a:lnTo>
                <a:lnTo>
                  <a:pt x="114" y="159"/>
                </a:lnTo>
                <a:lnTo>
                  <a:pt x="124" y="221"/>
                </a:lnTo>
                <a:lnTo>
                  <a:pt x="62" y="231"/>
                </a:lnTo>
                <a:lnTo>
                  <a:pt x="84" y="290"/>
                </a:lnTo>
                <a:lnTo>
                  <a:pt x="25" y="312"/>
                </a:lnTo>
                <a:lnTo>
                  <a:pt x="58" y="366"/>
                </a:lnTo>
                <a:lnTo>
                  <a:pt x="4" y="399"/>
                </a:lnTo>
                <a:lnTo>
                  <a:pt x="47" y="445"/>
                </a:lnTo>
                <a:lnTo>
                  <a:pt x="0" y="487"/>
                </a:lnTo>
                <a:lnTo>
                  <a:pt x="51" y="525"/>
                </a:lnTo>
                <a:lnTo>
                  <a:pt x="13" y="575"/>
                </a:lnTo>
                <a:close/>
                <a:moveTo>
                  <a:pt x="350" y="242"/>
                </a:moveTo>
                <a:lnTo>
                  <a:pt x="467" y="458"/>
                </a:lnTo>
                <a:lnTo>
                  <a:pt x="584" y="242"/>
                </a:lnTo>
                <a:lnTo>
                  <a:pt x="655" y="242"/>
                </a:lnTo>
                <a:lnTo>
                  <a:pt x="571" y="384"/>
                </a:lnTo>
                <a:lnTo>
                  <a:pt x="626" y="384"/>
                </a:lnTo>
                <a:lnTo>
                  <a:pt x="626" y="427"/>
                </a:lnTo>
                <a:lnTo>
                  <a:pt x="546" y="427"/>
                </a:lnTo>
                <a:lnTo>
                  <a:pt x="505" y="497"/>
                </a:lnTo>
                <a:lnTo>
                  <a:pt x="616" y="497"/>
                </a:lnTo>
                <a:lnTo>
                  <a:pt x="616" y="540"/>
                </a:lnTo>
                <a:lnTo>
                  <a:pt x="497" y="540"/>
                </a:lnTo>
                <a:lnTo>
                  <a:pt x="497" y="690"/>
                </a:lnTo>
                <a:lnTo>
                  <a:pt x="437" y="690"/>
                </a:lnTo>
                <a:lnTo>
                  <a:pt x="437" y="540"/>
                </a:lnTo>
                <a:lnTo>
                  <a:pt x="321" y="540"/>
                </a:lnTo>
                <a:lnTo>
                  <a:pt x="321" y="497"/>
                </a:lnTo>
                <a:lnTo>
                  <a:pt x="429" y="497"/>
                </a:lnTo>
                <a:lnTo>
                  <a:pt x="388" y="427"/>
                </a:lnTo>
                <a:lnTo>
                  <a:pt x="306" y="427"/>
                </a:lnTo>
                <a:lnTo>
                  <a:pt x="306" y="384"/>
                </a:lnTo>
                <a:lnTo>
                  <a:pt x="363" y="384"/>
                </a:lnTo>
                <a:lnTo>
                  <a:pt x="279" y="242"/>
                </a:lnTo>
                <a:lnTo>
                  <a:pt x="350" y="242"/>
                </a:lnTo>
                <a:lnTo>
                  <a:pt x="350" y="24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</p:sp>
      <p:cxnSp>
        <p:nvCxnSpPr>
          <p:cNvPr id="81" name="直线连接符 53">
            <a:extLst>
              <a:ext uri="{FF2B5EF4-FFF2-40B4-BE49-F238E27FC236}">
                <a16:creationId xmlns="" xmlns:a16="http://schemas.microsoft.com/office/drawing/2014/main" id="{C6B09AA9-635E-6049-854C-5EE5DAB936CF}"/>
              </a:ext>
            </a:extLst>
          </p:cNvPr>
          <p:cNvCxnSpPr/>
          <p:nvPr/>
        </p:nvCxnSpPr>
        <p:spPr>
          <a:xfrm>
            <a:off x="11755144" y="2712185"/>
            <a:ext cx="0" cy="28911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32">
            <a:extLst>
              <a:ext uri="{FF2B5EF4-FFF2-40B4-BE49-F238E27FC236}">
                <a16:creationId xmlns="" xmlns:a16="http://schemas.microsoft.com/office/drawing/2014/main" id="{F89C469B-737B-9A47-B90F-60ED9052AB57}"/>
              </a:ext>
            </a:extLst>
          </p:cNvPr>
          <p:cNvSpPr txBox="1"/>
          <p:nvPr/>
        </p:nvSpPr>
        <p:spPr>
          <a:xfrm>
            <a:off x="9243415" y="2007607"/>
            <a:ext cx="2620355" cy="543319"/>
          </a:xfrm>
          <a:prstGeom prst="rect">
            <a:avLst/>
          </a:prstGeom>
        </p:spPr>
        <p:txBody>
          <a:bodyPr wrap="square" lIns="202785" tIns="101392" rIns="202785" bIns="101392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6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大赋能助推</a:t>
            </a:r>
            <a:endParaRPr lang="en-US" altLang="zh-CN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6808615" y="2557670"/>
            <a:ext cx="707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784367" y="5257478"/>
            <a:ext cx="7078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wifi-signal_807">
            <a:extLst>
              <a:ext uri="{FF2B5EF4-FFF2-40B4-BE49-F238E27FC236}">
                <a16:creationId xmlns="" xmlns:a16="http://schemas.microsoft.com/office/drawing/2014/main" id="{CB5F4BFA-FE69-BE4C-8C34-F5C099B22641}"/>
              </a:ext>
            </a:extLst>
          </p:cNvPr>
          <p:cNvSpPr>
            <a:spLocks noChangeAspect="1"/>
          </p:cNvSpPr>
          <p:nvPr/>
        </p:nvSpPr>
        <p:spPr bwMode="auto">
          <a:xfrm>
            <a:off x="984175" y="5944810"/>
            <a:ext cx="386733" cy="319804"/>
          </a:xfrm>
          <a:custGeom>
            <a:avLst/>
            <a:gdLst>
              <a:gd name="connsiteX0" fmla="*/ 272972 w 542576"/>
              <a:gd name="connsiteY0" fmla="*/ 200033 h 598285"/>
              <a:gd name="connsiteX1" fmla="*/ 332697 w 542576"/>
              <a:gd name="connsiteY1" fmla="*/ 259690 h 598285"/>
              <a:gd name="connsiteX2" fmla="*/ 316555 w 542576"/>
              <a:gd name="connsiteY2" fmla="*/ 299999 h 598285"/>
              <a:gd name="connsiteX3" fmla="*/ 316555 w 542576"/>
              <a:gd name="connsiteY3" fmla="*/ 598285 h 598285"/>
              <a:gd name="connsiteX4" fmla="*/ 232617 w 542576"/>
              <a:gd name="connsiteY4" fmla="*/ 598285 h 598285"/>
              <a:gd name="connsiteX5" fmla="*/ 232617 w 542576"/>
              <a:gd name="connsiteY5" fmla="*/ 301611 h 598285"/>
              <a:gd name="connsiteX6" fmla="*/ 213247 w 542576"/>
              <a:gd name="connsiteY6" fmla="*/ 259690 h 598285"/>
              <a:gd name="connsiteX7" fmla="*/ 272972 w 542576"/>
              <a:gd name="connsiteY7" fmla="*/ 200033 h 598285"/>
              <a:gd name="connsiteX8" fmla="*/ 272972 w 542576"/>
              <a:gd name="connsiteY8" fmla="*/ 90170 h 598285"/>
              <a:gd name="connsiteX9" fmla="*/ 444114 w 542576"/>
              <a:gd name="connsiteY9" fmla="*/ 261113 h 598285"/>
              <a:gd name="connsiteX10" fmla="*/ 355314 w 542576"/>
              <a:gd name="connsiteY10" fmla="*/ 411092 h 598285"/>
              <a:gd name="connsiteX11" fmla="*/ 348856 w 542576"/>
              <a:gd name="connsiteY11" fmla="*/ 403028 h 598285"/>
              <a:gd name="connsiteX12" fmla="*/ 348856 w 542576"/>
              <a:gd name="connsiteY12" fmla="*/ 365937 h 598285"/>
              <a:gd name="connsiteX13" fmla="*/ 355314 w 542576"/>
              <a:gd name="connsiteY13" fmla="*/ 356261 h 598285"/>
              <a:gd name="connsiteX14" fmla="*/ 400521 w 542576"/>
              <a:gd name="connsiteY14" fmla="*/ 261113 h 598285"/>
              <a:gd name="connsiteX15" fmla="*/ 272972 w 542576"/>
              <a:gd name="connsiteY15" fmla="*/ 133712 h 598285"/>
              <a:gd name="connsiteX16" fmla="*/ 145423 w 542576"/>
              <a:gd name="connsiteY16" fmla="*/ 261113 h 598285"/>
              <a:gd name="connsiteX17" fmla="*/ 190630 w 542576"/>
              <a:gd name="connsiteY17" fmla="*/ 357873 h 598285"/>
              <a:gd name="connsiteX18" fmla="*/ 200318 w 542576"/>
              <a:gd name="connsiteY18" fmla="*/ 367550 h 598285"/>
              <a:gd name="connsiteX19" fmla="*/ 200318 w 542576"/>
              <a:gd name="connsiteY19" fmla="*/ 404641 h 598285"/>
              <a:gd name="connsiteX20" fmla="*/ 190630 w 542576"/>
              <a:gd name="connsiteY20" fmla="*/ 411092 h 598285"/>
              <a:gd name="connsiteX21" fmla="*/ 101830 w 542576"/>
              <a:gd name="connsiteY21" fmla="*/ 261113 h 598285"/>
              <a:gd name="connsiteX22" fmla="*/ 272972 w 542576"/>
              <a:gd name="connsiteY22" fmla="*/ 90170 h 598285"/>
              <a:gd name="connsiteX23" fmla="*/ 271288 w 542576"/>
              <a:gd name="connsiteY23" fmla="*/ 0 h 598285"/>
              <a:gd name="connsiteX24" fmla="*/ 542576 w 542576"/>
              <a:gd name="connsiteY24" fmla="*/ 270841 h 598285"/>
              <a:gd name="connsiteX25" fmla="*/ 423080 w 542576"/>
              <a:gd name="connsiteY25" fmla="*/ 494929 h 598285"/>
              <a:gd name="connsiteX26" fmla="*/ 416621 w 542576"/>
              <a:gd name="connsiteY26" fmla="*/ 488481 h 598285"/>
              <a:gd name="connsiteX27" fmla="*/ 416621 w 542576"/>
              <a:gd name="connsiteY27" fmla="*/ 451401 h 598285"/>
              <a:gd name="connsiteX28" fmla="*/ 423080 w 542576"/>
              <a:gd name="connsiteY28" fmla="*/ 440116 h 598285"/>
              <a:gd name="connsiteX29" fmla="*/ 500591 w 542576"/>
              <a:gd name="connsiteY29" fmla="*/ 270841 h 598285"/>
              <a:gd name="connsiteX30" fmla="*/ 271288 w 542576"/>
              <a:gd name="connsiteY30" fmla="*/ 41916 h 598285"/>
              <a:gd name="connsiteX31" fmla="*/ 43600 w 542576"/>
              <a:gd name="connsiteY31" fmla="*/ 270841 h 598285"/>
              <a:gd name="connsiteX32" fmla="*/ 124340 w 542576"/>
              <a:gd name="connsiteY32" fmla="*/ 443341 h 598285"/>
              <a:gd name="connsiteX33" fmla="*/ 130800 w 542576"/>
              <a:gd name="connsiteY33" fmla="*/ 453014 h 598285"/>
              <a:gd name="connsiteX34" fmla="*/ 130800 w 542576"/>
              <a:gd name="connsiteY34" fmla="*/ 490093 h 598285"/>
              <a:gd name="connsiteX35" fmla="*/ 124340 w 542576"/>
              <a:gd name="connsiteY35" fmla="*/ 498154 h 598285"/>
              <a:gd name="connsiteX36" fmla="*/ 0 w 542576"/>
              <a:gd name="connsiteY36" fmla="*/ 270841 h 598285"/>
              <a:gd name="connsiteX37" fmla="*/ 271288 w 542576"/>
              <a:gd name="connsiteY37" fmla="*/ 0 h 5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42576" h="598285">
                <a:moveTo>
                  <a:pt x="272972" y="200033"/>
                </a:moveTo>
                <a:cubicBezTo>
                  <a:pt x="305256" y="200033"/>
                  <a:pt x="332697" y="225831"/>
                  <a:pt x="332697" y="259690"/>
                </a:cubicBezTo>
                <a:cubicBezTo>
                  <a:pt x="332697" y="274201"/>
                  <a:pt x="326240" y="288713"/>
                  <a:pt x="316555" y="299999"/>
                </a:cubicBezTo>
                <a:lnTo>
                  <a:pt x="316555" y="598285"/>
                </a:lnTo>
                <a:lnTo>
                  <a:pt x="232617" y="598285"/>
                </a:lnTo>
                <a:lnTo>
                  <a:pt x="232617" y="301611"/>
                </a:lnTo>
                <a:cubicBezTo>
                  <a:pt x="221318" y="290325"/>
                  <a:pt x="213247" y="275814"/>
                  <a:pt x="213247" y="259690"/>
                </a:cubicBezTo>
                <a:cubicBezTo>
                  <a:pt x="213247" y="225831"/>
                  <a:pt x="240688" y="200033"/>
                  <a:pt x="272972" y="200033"/>
                </a:cubicBezTo>
                <a:close/>
                <a:moveTo>
                  <a:pt x="272972" y="90170"/>
                </a:moveTo>
                <a:cubicBezTo>
                  <a:pt x="368230" y="90170"/>
                  <a:pt x="444114" y="165966"/>
                  <a:pt x="444114" y="261113"/>
                </a:cubicBezTo>
                <a:cubicBezTo>
                  <a:pt x="444114" y="325620"/>
                  <a:pt x="408594" y="382064"/>
                  <a:pt x="355314" y="411092"/>
                </a:cubicBezTo>
                <a:cubicBezTo>
                  <a:pt x="355314" y="411092"/>
                  <a:pt x="348856" y="411092"/>
                  <a:pt x="348856" y="403028"/>
                </a:cubicBezTo>
                <a:lnTo>
                  <a:pt x="348856" y="365937"/>
                </a:lnTo>
                <a:cubicBezTo>
                  <a:pt x="348856" y="361099"/>
                  <a:pt x="355314" y="356261"/>
                  <a:pt x="355314" y="356261"/>
                </a:cubicBezTo>
                <a:cubicBezTo>
                  <a:pt x="382761" y="333683"/>
                  <a:pt x="400521" y="299817"/>
                  <a:pt x="400521" y="261113"/>
                </a:cubicBezTo>
                <a:cubicBezTo>
                  <a:pt x="400521" y="190156"/>
                  <a:pt x="344012" y="133712"/>
                  <a:pt x="272972" y="133712"/>
                </a:cubicBezTo>
                <a:cubicBezTo>
                  <a:pt x="203547" y="133712"/>
                  <a:pt x="145423" y="190156"/>
                  <a:pt x="145423" y="261113"/>
                </a:cubicBezTo>
                <a:cubicBezTo>
                  <a:pt x="145423" y="299817"/>
                  <a:pt x="163183" y="333683"/>
                  <a:pt x="190630" y="357873"/>
                </a:cubicBezTo>
                <a:cubicBezTo>
                  <a:pt x="190630" y="357873"/>
                  <a:pt x="200318" y="361099"/>
                  <a:pt x="200318" y="367550"/>
                </a:cubicBezTo>
                <a:lnTo>
                  <a:pt x="200318" y="404641"/>
                </a:lnTo>
                <a:cubicBezTo>
                  <a:pt x="200318" y="414317"/>
                  <a:pt x="190630" y="411092"/>
                  <a:pt x="190630" y="411092"/>
                </a:cubicBezTo>
                <a:cubicBezTo>
                  <a:pt x="137350" y="382064"/>
                  <a:pt x="101830" y="325620"/>
                  <a:pt x="101830" y="261113"/>
                </a:cubicBezTo>
                <a:cubicBezTo>
                  <a:pt x="101830" y="165966"/>
                  <a:pt x="179328" y="90170"/>
                  <a:pt x="272972" y="90170"/>
                </a:cubicBezTo>
                <a:close/>
                <a:moveTo>
                  <a:pt x="271288" y="0"/>
                </a:moveTo>
                <a:cubicBezTo>
                  <a:pt x="421465" y="0"/>
                  <a:pt x="542576" y="120911"/>
                  <a:pt x="542576" y="270841"/>
                </a:cubicBezTo>
                <a:cubicBezTo>
                  <a:pt x="542576" y="364345"/>
                  <a:pt x="495747" y="446565"/>
                  <a:pt x="423080" y="494929"/>
                </a:cubicBezTo>
                <a:cubicBezTo>
                  <a:pt x="423080" y="494929"/>
                  <a:pt x="416621" y="496542"/>
                  <a:pt x="416621" y="488481"/>
                </a:cubicBezTo>
                <a:lnTo>
                  <a:pt x="416621" y="451401"/>
                </a:lnTo>
                <a:cubicBezTo>
                  <a:pt x="416621" y="446565"/>
                  <a:pt x="423080" y="440116"/>
                  <a:pt x="423080" y="440116"/>
                </a:cubicBezTo>
                <a:cubicBezTo>
                  <a:pt x="469910" y="398201"/>
                  <a:pt x="500591" y="338551"/>
                  <a:pt x="500591" y="270841"/>
                </a:cubicBezTo>
                <a:cubicBezTo>
                  <a:pt x="500591" y="145093"/>
                  <a:pt x="398858" y="41916"/>
                  <a:pt x="271288" y="41916"/>
                </a:cubicBezTo>
                <a:cubicBezTo>
                  <a:pt x="145333" y="41916"/>
                  <a:pt x="43600" y="145093"/>
                  <a:pt x="43600" y="270841"/>
                </a:cubicBezTo>
                <a:cubicBezTo>
                  <a:pt x="43600" y="340163"/>
                  <a:pt x="75896" y="401425"/>
                  <a:pt x="124340" y="443341"/>
                </a:cubicBezTo>
                <a:cubicBezTo>
                  <a:pt x="124340" y="443341"/>
                  <a:pt x="130800" y="448177"/>
                  <a:pt x="130800" y="453014"/>
                </a:cubicBezTo>
                <a:lnTo>
                  <a:pt x="130800" y="490093"/>
                </a:lnTo>
                <a:cubicBezTo>
                  <a:pt x="130800" y="501378"/>
                  <a:pt x="124340" y="498154"/>
                  <a:pt x="124340" y="498154"/>
                </a:cubicBezTo>
                <a:cubicBezTo>
                  <a:pt x="50059" y="449789"/>
                  <a:pt x="0" y="365958"/>
                  <a:pt x="0" y="270841"/>
                </a:cubicBezTo>
                <a:cubicBezTo>
                  <a:pt x="0" y="120911"/>
                  <a:pt x="122726" y="0"/>
                  <a:pt x="27128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128565" tIns="64282" rIns="128565" bIns="64282"/>
          <a:lstStyle/>
          <a:p>
            <a:endParaRPr lang="zh-CN" altLang="en-US" sz="1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apartments_242245">
            <a:extLst>
              <a:ext uri="{FF2B5EF4-FFF2-40B4-BE49-F238E27FC236}">
                <a16:creationId xmlns="" xmlns:a16="http://schemas.microsoft.com/office/drawing/2014/main" id="{FF5F9480-C2CD-D245-9A63-CEA23B17CB02}"/>
              </a:ext>
            </a:extLst>
          </p:cNvPr>
          <p:cNvSpPr>
            <a:spLocks noChangeAspect="1"/>
          </p:cNvSpPr>
          <p:nvPr/>
        </p:nvSpPr>
        <p:spPr bwMode="auto">
          <a:xfrm>
            <a:off x="984176" y="5456350"/>
            <a:ext cx="386735" cy="289588"/>
          </a:xfrm>
          <a:custGeom>
            <a:avLst/>
            <a:gdLst>
              <a:gd name="connsiteX0" fmla="*/ 57017 w 607639"/>
              <a:gd name="connsiteY0" fmla="*/ 558455 h 606722"/>
              <a:gd name="connsiteX1" fmla="*/ 551822 w 607639"/>
              <a:gd name="connsiteY1" fmla="*/ 558455 h 606722"/>
              <a:gd name="connsiteX2" fmla="*/ 551822 w 607639"/>
              <a:gd name="connsiteY2" fmla="*/ 577084 h 606722"/>
              <a:gd name="connsiteX3" fmla="*/ 57017 w 607639"/>
              <a:gd name="connsiteY3" fmla="*/ 577084 h 606722"/>
              <a:gd name="connsiteX4" fmla="*/ 18691 w 607639"/>
              <a:gd name="connsiteY4" fmla="*/ 511819 h 606722"/>
              <a:gd name="connsiteX5" fmla="*/ 18691 w 607639"/>
              <a:gd name="connsiteY5" fmla="*/ 558471 h 606722"/>
              <a:gd name="connsiteX6" fmla="*/ 38361 w 607639"/>
              <a:gd name="connsiteY6" fmla="*/ 558471 h 606722"/>
              <a:gd name="connsiteX7" fmla="*/ 38361 w 607639"/>
              <a:gd name="connsiteY7" fmla="*/ 577043 h 606722"/>
              <a:gd name="connsiteX8" fmla="*/ 18691 w 607639"/>
              <a:gd name="connsiteY8" fmla="*/ 577043 h 606722"/>
              <a:gd name="connsiteX9" fmla="*/ 18691 w 607639"/>
              <a:gd name="connsiteY9" fmla="*/ 588061 h 606722"/>
              <a:gd name="connsiteX10" fmla="*/ 588948 w 607639"/>
              <a:gd name="connsiteY10" fmla="*/ 588061 h 606722"/>
              <a:gd name="connsiteX11" fmla="*/ 588948 w 607639"/>
              <a:gd name="connsiteY11" fmla="*/ 577043 h 606722"/>
              <a:gd name="connsiteX12" fmla="*/ 570524 w 607639"/>
              <a:gd name="connsiteY12" fmla="*/ 577043 h 606722"/>
              <a:gd name="connsiteX13" fmla="*/ 570524 w 607639"/>
              <a:gd name="connsiteY13" fmla="*/ 558471 h 606722"/>
              <a:gd name="connsiteX14" fmla="*/ 588948 w 607639"/>
              <a:gd name="connsiteY14" fmla="*/ 558471 h 606722"/>
              <a:gd name="connsiteX15" fmla="*/ 588948 w 607639"/>
              <a:gd name="connsiteY15" fmla="*/ 511819 h 606722"/>
              <a:gd name="connsiteX16" fmla="*/ 370327 w 607639"/>
              <a:gd name="connsiteY16" fmla="*/ 464109 h 606722"/>
              <a:gd name="connsiteX17" fmla="*/ 388956 w 607639"/>
              <a:gd name="connsiteY17" fmla="*/ 464109 h 606722"/>
              <a:gd name="connsiteX18" fmla="*/ 388956 w 607639"/>
              <a:gd name="connsiteY18" fmla="*/ 482738 h 606722"/>
              <a:gd name="connsiteX19" fmla="*/ 370327 w 607639"/>
              <a:gd name="connsiteY19" fmla="*/ 482738 h 606722"/>
              <a:gd name="connsiteX20" fmla="*/ 66896 w 607639"/>
              <a:gd name="connsiteY20" fmla="*/ 464109 h 606722"/>
              <a:gd name="connsiteX21" fmla="*/ 85596 w 607639"/>
              <a:gd name="connsiteY21" fmla="*/ 464109 h 606722"/>
              <a:gd name="connsiteX22" fmla="*/ 85596 w 607639"/>
              <a:gd name="connsiteY22" fmla="*/ 482738 h 606722"/>
              <a:gd name="connsiteX23" fmla="*/ 66896 w 607639"/>
              <a:gd name="connsiteY23" fmla="*/ 482738 h 606722"/>
              <a:gd name="connsiteX24" fmla="*/ 170193 w 607639"/>
              <a:gd name="connsiteY24" fmla="*/ 445532 h 606722"/>
              <a:gd name="connsiteX25" fmla="*/ 170193 w 607639"/>
              <a:gd name="connsiteY25" fmla="*/ 455396 h 606722"/>
              <a:gd name="connsiteX26" fmla="*/ 246019 w 607639"/>
              <a:gd name="connsiteY26" fmla="*/ 455396 h 606722"/>
              <a:gd name="connsiteX27" fmla="*/ 246019 w 607639"/>
              <a:gd name="connsiteY27" fmla="*/ 445532 h 606722"/>
              <a:gd name="connsiteX28" fmla="*/ 474755 w 607639"/>
              <a:gd name="connsiteY28" fmla="*/ 407054 h 606722"/>
              <a:gd name="connsiteX29" fmla="*/ 474755 w 607639"/>
              <a:gd name="connsiteY29" fmla="*/ 455396 h 606722"/>
              <a:gd name="connsiteX30" fmla="*/ 551831 w 607639"/>
              <a:gd name="connsiteY30" fmla="*/ 455396 h 606722"/>
              <a:gd name="connsiteX31" fmla="*/ 551831 w 607639"/>
              <a:gd name="connsiteY31" fmla="*/ 407054 h 606722"/>
              <a:gd name="connsiteX32" fmla="*/ 170193 w 607639"/>
              <a:gd name="connsiteY32" fmla="*/ 407054 h 606722"/>
              <a:gd name="connsiteX33" fmla="*/ 170193 w 607639"/>
              <a:gd name="connsiteY33" fmla="*/ 426871 h 606722"/>
              <a:gd name="connsiteX34" fmla="*/ 246019 w 607639"/>
              <a:gd name="connsiteY34" fmla="*/ 426871 h 606722"/>
              <a:gd name="connsiteX35" fmla="*/ 246019 w 607639"/>
              <a:gd name="connsiteY35" fmla="*/ 407054 h 606722"/>
              <a:gd name="connsiteX36" fmla="*/ 360382 w 607639"/>
              <a:gd name="connsiteY36" fmla="*/ 407053 h 606722"/>
              <a:gd name="connsiteX37" fmla="*/ 360382 w 607639"/>
              <a:gd name="connsiteY37" fmla="*/ 493247 h 606722"/>
              <a:gd name="connsiteX38" fmla="*/ 417524 w 607639"/>
              <a:gd name="connsiteY38" fmla="*/ 493247 h 606722"/>
              <a:gd name="connsiteX39" fmla="*/ 417524 w 607639"/>
              <a:gd name="connsiteY39" fmla="*/ 407053 h 606722"/>
              <a:gd name="connsiteX40" fmla="*/ 57052 w 607639"/>
              <a:gd name="connsiteY40" fmla="*/ 407053 h 606722"/>
              <a:gd name="connsiteX41" fmla="*/ 57052 w 607639"/>
              <a:gd name="connsiteY41" fmla="*/ 493247 h 606722"/>
              <a:gd name="connsiteX42" fmla="*/ 114194 w 607639"/>
              <a:gd name="connsiteY42" fmla="*/ 493247 h 606722"/>
              <a:gd name="connsiteX43" fmla="*/ 114194 w 607639"/>
              <a:gd name="connsiteY43" fmla="*/ 407053 h 606722"/>
              <a:gd name="connsiteX44" fmla="*/ 456064 w 607639"/>
              <a:gd name="connsiteY44" fmla="*/ 388392 h 606722"/>
              <a:gd name="connsiteX45" fmla="*/ 570521 w 607639"/>
              <a:gd name="connsiteY45" fmla="*/ 388392 h 606722"/>
              <a:gd name="connsiteX46" fmla="*/ 570521 w 607639"/>
              <a:gd name="connsiteY46" fmla="*/ 474058 h 606722"/>
              <a:gd name="connsiteX47" fmla="*/ 456064 w 607639"/>
              <a:gd name="connsiteY47" fmla="*/ 474058 h 606722"/>
              <a:gd name="connsiteX48" fmla="*/ 151504 w 607639"/>
              <a:gd name="connsiteY48" fmla="*/ 388392 h 606722"/>
              <a:gd name="connsiteX49" fmla="*/ 264620 w 607639"/>
              <a:gd name="connsiteY49" fmla="*/ 388392 h 606722"/>
              <a:gd name="connsiteX50" fmla="*/ 264620 w 607639"/>
              <a:gd name="connsiteY50" fmla="*/ 474058 h 606722"/>
              <a:gd name="connsiteX51" fmla="*/ 151504 w 607639"/>
              <a:gd name="connsiteY51" fmla="*/ 474058 h 606722"/>
              <a:gd name="connsiteX52" fmla="*/ 38361 w 607639"/>
              <a:gd name="connsiteY52" fmla="*/ 388392 h 606722"/>
              <a:gd name="connsiteX53" fmla="*/ 132885 w 607639"/>
              <a:gd name="connsiteY53" fmla="*/ 388392 h 606722"/>
              <a:gd name="connsiteX54" fmla="*/ 132885 w 607639"/>
              <a:gd name="connsiteY54" fmla="*/ 493247 h 606722"/>
              <a:gd name="connsiteX55" fmla="*/ 341691 w 607639"/>
              <a:gd name="connsiteY55" fmla="*/ 493247 h 606722"/>
              <a:gd name="connsiteX56" fmla="*/ 341691 w 607639"/>
              <a:gd name="connsiteY56" fmla="*/ 388392 h 606722"/>
              <a:gd name="connsiteX57" fmla="*/ 436215 w 607639"/>
              <a:gd name="connsiteY57" fmla="*/ 388392 h 606722"/>
              <a:gd name="connsiteX58" fmla="*/ 436215 w 607639"/>
              <a:gd name="connsiteY58" fmla="*/ 493247 h 606722"/>
              <a:gd name="connsiteX59" fmla="*/ 607639 w 607639"/>
              <a:gd name="connsiteY59" fmla="*/ 493247 h 606722"/>
              <a:gd name="connsiteX60" fmla="*/ 607639 w 607639"/>
              <a:gd name="connsiteY60" fmla="*/ 606722 h 606722"/>
              <a:gd name="connsiteX61" fmla="*/ 0 w 607639"/>
              <a:gd name="connsiteY61" fmla="*/ 606722 h 606722"/>
              <a:gd name="connsiteX62" fmla="*/ 0 w 607639"/>
              <a:gd name="connsiteY62" fmla="*/ 493247 h 606722"/>
              <a:gd name="connsiteX63" fmla="*/ 38361 w 607639"/>
              <a:gd name="connsiteY63" fmla="*/ 493247 h 606722"/>
              <a:gd name="connsiteX64" fmla="*/ 57017 w 607639"/>
              <a:gd name="connsiteY64" fmla="*/ 312676 h 606722"/>
              <a:gd name="connsiteX65" fmla="*/ 551822 w 607639"/>
              <a:gd name="connsiteY65" fmla="*/ 312676 h 606722"/>
              <a:gd name="connsiteX66" fmla="*/ 551822 w 607639"/>
              <a:gd name="connsiteY66" fmla="*/ 331305 h 606722"/>
              <a:gd name="connsiteX67" fmla="*/ 57017 w 607639"/>
              <a:gd name="connsiteY67" fmla="*/ 331305 h 606722"/>
              <a:gd name="connsiteX68" fmla="*/ 18691 w 607639"/>
              <a:gd name="connsiteY68" fmla="*/ 265182 h 606722"/>
              <a:gd name="connsiteX69" fmla="*/ 18691 w 607639"/>
              <a:gd name="connsiteY69" fmla="*/ 312639 h 606722"/>
              <a:gd name="connsiteX70" fmla="*/ 38361 w 607639"/>
              <a:gd name="connsiteY70" fmla="*/ 312639 h 606722"/>
              <a:gd name="connsiteX71" fmla="*/ 38361 w 607639"/>
              <a:gd name="connsiteY71" fmla="*/ 331301 h 606722"/>
              <a:gd name="connsiteX72" fmla="*/ 18691 w 607639"/>
              <a:gd name="connsiteY72" fmla="*/ 331301 h 606722"/>
              <a:gd name="connsiteX73" fmla="*/ 18691 w 607639"/>
              <a:gd name="connsiteY73" fmla="*/ 341432 h 606722"/>
              <a:gd name="connsiteX74" fmla="*/ 588948 w 607639"/>
              <a:gd name="connsiteY74" fmla="*/ 341432 h 606722"/>
              <a:gd name="connsiteX75" fmla="*/ 588948 w 607639"/>
              <a:gd name="connsiteY75" fmla="*/ 331301 h 606722"/>
              <a:gd name="connsiteX76" fmla="*/ 570524 w 607639"/>
              <a:gd name="connsiteY76" fmla="*/ 331301 h 606722"/>
              <a:gd name="connsiteX77" fmla="*/ 570524 w 607639"/>
              <a:gd name="connsiteY77" fmla="*/ 312639 h 606722"/>
              <a:gd name="connsiteX78" fmla="*/ 588948 w 607639"/>
              <a:gd name="connsiteY78" fmla="*/ 312639 h 606722"/>
              <a:gd name="connsiteX79" fmla="*/ 588948 w 607639"/>
              <a:gd name="connsiteY79" fmla="*/ 265182 h 606722"/>
              <a:gd name="connsiteX80" fmla="*/ 370327 w 607639"/>
              <a:gd name="connsiteY80" fmla="*/ 218259 h 606722"/>
              <a:gd name="connsiteX81" fmla="*/ 388956 w 607639"/>
              <a:gd name="connsiteY81" fmla="*/ 218259 h 606722"/>
              <a:gd name="connsiteX82" fmla="*/ 388956 w 607639"/>
              <a:gd name="connsiteY82" fmla="*/ 236959 h 606722"/>
              <a:gd name="connsiteX83" fmla="*/ 370327 w 607639"/>
              <a:gd name="connsiteY83" fmla="*/ 236959 h 606722"/>
              <a:gd name="connsiteX84" fmla="*/ 66967 w 607639"/>
              <a:gd name="connsiteY84" fmla="*/ 218259 h 606722"/>
              <a:gd name="connsiteX85" fmla="*/ 85596 w 607639"/>
              <a:gd name="connsiteY85" fmla="*/ 218259 h 606722"/>
              <a:gd name="connsiteX86" fmla="*/ 85596 w 607639"/>
              <a:gd name="connsiteY86" fmla="*/ 236959 h 606722"/>
              <a:gd name="connsiteX87" fmla="*/ 66967 w 607639"/>
              <a:gd name="connsiteY87" fmla="*/ 236959 h 606722"/>
              <a:gd name="connsiteX88" fmla="*/ 474755 w 607639"/>
              <a:gd name="connsiteY88" fmla="*/ 198438 h 606722"/>
              <a:gd name="connsiteX89" fmla="*/ 474755 w 607639"/>
              <a:gd name="connsiteY89" fmla="*/ 209635 h 606722"/>
              <a:gd name="connsiteX90" fmla="*/ 551831 w 607639"/>
              <a:gd name="connsiteY90" fmla="*/ 209635 h 606722"/>
              <a:gd name="connsiteX91" fmla="*/ 551831 w 607639"/>
              <a:gd name="connsiteY91" fmla="*/ 198438 h 606722"/>
              <a:gd name="connsiteX92" fmla="*/ 170193 w 607639"/>
              <a:gd name="connsiteY92" fmla="*/ 189729 h 606722"/>
              <a:gd name="connsiteX93" fmla="*/ 170193 w 607639"/>
              <a:gd name="connsiteY93" fmla="*/ 209635 h 606722"/>
              <a:gd name="connsiteX94" fmla="*/ 246019 w 607639"/>
              <a:gd name="connsiteY94" fmla="*/ 209635 h 606722"/>
              <a:gd name="connsiteX95" fmla="*/ 246019 w 607639"/>
              <a:gd name="connsiteY95" fmla="*/ 189729 h 606722"/>
              <a:gd name="connsiteX96" fmla="*/ 360382 w 607639"/>
              <a:gd name="connsiteY96" fmla="*/ 161205 h 606722"/>
              <a:gd name="connsiteX97" fmla="*/ 360382 w 607639"/>
              <a:gd name="connsiteY97" fmla="*/ 246608 h 606722"/>
              <a:gd name="connsiteX98" fmla="*/ 417524 w 607639"/>
              <a:gd name="connsiteY98" fmla="*/ 246608 h 606722"/>
              <a:gd name="connsiteX99" fmla="*/ 417524 w 607639"/>
              <a:gd name="connsiteY99" fmla="*/ 161205 h 606722"/>
              <a:gd name="connsiteX100" fmla="*/ 57052 w 607639"/>
              <a:gd name="connsiteY100" fmla="*/ 161205 h 606722"/>
              <a:gd name="connsiteX101" fmla="*/ 57052 w 607639"/>
              <a:gd name="connsiteY101" fmla="*/ 246608 h 606722"/>
              <a:gd name="connsiteX102" fmla="*/ 114194 w 607639"/>
              <a:gd name="connsiteY102" fmla="*/ 246608 h 606722"/>
              <a:gd name="connsiteX103" fmla="*/ 114194 w 607639"/>
              <a:gd name="connsiteY103" fmla="*/ 161205 h 606722"/>
              <a:gd name="connsiteX104" fmla="*/ 474755 w 607639"/>
              <a:gd name="connsiteY104" fmla="*/ 161204 h 606722"/>
              <a:gd name="connsiteX105" fmla="*/ 474755 w 607639"/>
              <a:gd name="connsiteY105" fmla="*/ 179865 h 606722"/>
              <a:gd name="connsiteX106" fmla="*/ 551831 w 607639"/>
              <a:gd name="connsiteY106" fmla="*/ 179865 h 606722"/>
              <a:gd name="connsiteX107" fmla="*/ 551831 w 607639"/>
              <a:gd name="connsiteY107" fmla="*/ 161204 h 606722"/>
              <a:gd name="connsiteX108" fmla="*/ 170193 w 607639"/>
              <a:gd name="connsiteY108" fmla="*/ 161204 h 606722"/>
              <a:gd name="connsiteX109" fmla="*/ 170193 w 607639"/>
              <a:gd name="connsiteY109" fmla="*/ 171157 h 606722"/>
              <a:gd name="connsiteX110" fmla="*/ 246019 w 607639"/>
              <a:gd name="connsiteY110" fmla="*/ 171157 h 606722"/>
              <a:gd name="connsiteX111" fmla="*/ 246019 w 607639"/>
              <a:gd name="connsiteY111" fmla="*/ 161204 h 606722"/>
              <a:gd name="connsiteX112" fmla="*/ 456064 w 607639"/>
              <a:gd name="connsiteY112" fmla="*/ 142542 h 606722"/>
              <a:gd name="connsiteX113" fmla="*/ 570521 w 607639"/>
              <a:gd name="connsiteY113" fmla="*/ 142542 h 606722"/>
              <a:gd name="connsiteX114" fmla="*/ 570521 w 607639"/>
              <a:gd name="connsiteY114" fmla="*/ 228208 h 606722"/>
              <a:gd name="connsiteX115" fmla="*/ 456064 w 607639"/>
              <a:gd name="connsiteY115" fmla="*/ 228208 h 606722"/>
              <a:gd name="connsiteX116" fmla="*/ 151504 w 607639"/>
              <a:gd name="connsiteY116" fmla="*/ 142542 h 606722"/>
              <a:gd name="connsiteX117" fmla="*/ 264620 w 607639"/>
              <a:gd name="connsiteY117" fmla="*/ 142542 h 606722"/>
              <a:gd name="connsiteX118" fmla="*/ 264620 w 607639"/>
              <a:gd name="connsiteY118" fmla="*/ 228208 h 606722"/>
              <a:gd name="connsiteX119" fmla="*/ 151504 w 607639"/>
              <a:gd name="connsiteY119" fmla="*/ 228208 h 606722"/>
              <a:gd name="connsiteX120" fmla="*/ 38361 w 607639"/>
              <a:gd name="connsiteY120" fmla="*/ 142542 h 606722"/>
              <a:gd name="connsiteX121" fmla="*/ 132885 w 607639"/>
              <a:gd name="connsiteY121" fmla="*/ 142542 h 606722"/>
              <a:gd name="connsiteX122" fmla="*/ 132885 w 607639"/>
              <a:gd name="connsiteY122" fmla="*/ 246608 h 606722"/>
              <a:gd name="connsiteX123" fmla="*/ 341691 w 607639"/>
              <a:gd name="connsiteY123" fmla="*/ 246608 h 606722"/>
              <a:gd name="connsiteX124" fmla="*/ 341691 w 607639"/>
              <a:gd name="connsiteY124" fmla="*/ 142542 h 606722"/>
              <a:gd name="connsiteX125" fmla="*/ 436215 w 607639"/>
              <a:gd name="connsiteY125" fmla="*/ 142542 h 606722"/>
              <a:gd name="connsiteX126" fmla="*/ 436215 w 607639"/>
              <a:gd name="connsiteY126" fmla="*/ 246608 h 606722"/>
              <a:gd name="connsiteX127" fmla="*/ 607639 w 607639"/>
              <a:gd name="connsiteY127" fmla="*/ 246608 h 606722"/>
              <a:gd name="connsiteX128" fmla="*/ 607639 w 607639"/>
              <a:gd name="connsiteY128" fmla="*/ 360095 h 606722"/>
              <a:gd name="connsiteX129" fmla="*/ 0 w 607639"/>
              <a:gd name="connsiteY129" fmla="*/ 360095 h 606722"/>
              <a:gd name="connsiteX130" fmla="*/ 0 w 607639"/>
              <a:gd name="connsiteY130" fmla="*/ 246608 h 606722"/>
              <a:gd name="connsiteX131" fmla="*/ 38361 w 607639"/>
              <a:gd name="connsiteY131" fmla="*/ 246608 h 606722"/>
              <a:gd name="connsiteX132" fmla="*/ 57017 w 607639"/>
              <a:gd name="connsiteY132" fmla="*/ 66826 h 606722"/>
              <a:gd name="connsiteX133" fmla="*/ 551822 w 607639"/>
              <a:gd name="connsiteY133" fmla="*/ 66826 h 606722"/>
              <a:gd name="connsiteX134" fmla="*/ 551822 w 607639"/>
              <a:gd name="connsiteY134" fmla="*/ 85526 h 606722"/>
              <a:gd name="connsiteX135" fmla="*/ 57017 w 607639"/>
              <a:gd name="connsiteY135" fmla="*/ 85526 h 606722"/>
              <a:gd name="connsiteX136" fmla="*/ 18691 w 607639"/>
              <a:gd name="connsiteY136" fmla="*/ 18660 h 606722"/>
              <a:gd name="connsiteX137" fmla="*/ 18691 w 607639"/>
              <a:gd name="connsiteY137" fmla="*/ 66820 h 606722"/>
              <a:gd name="connsiteX138" fmla="*/ 38361 w 607639"/>
              <a:gd name="connsiteY138" fmla="*/ 66820 h 606722"/>
              <a:gd name="connsiteX139" fmla="*/ 38361 w 607639"/>
              <a:gd name="connsiteY139" fmla="*/ 85479 h 606722"/>
              <a:gd name="connsiteX140" fmla="*/ 18691 w 607639"/>
              <a:gd name="connsiteY140" fmla="*/ 85479 h 606722"/>
              <a:gd name="connsiteX141" fmla="*/ 18691 w 607639"/>
              <a:gd name="connsiteY141" fmla="*/ 94809 h 606722"/>
              <a:gd name="connsiteX142" fmla="*/ 588948 w 607639"/>
              <a:gd name="connsiteY142" fmla="*/ 94809 h 606722"/>
              <a:gd name="connsiteX143" fmla="*/ 588948 w 607639"/>
              <a:gd name="connsiteY143" fmla="*/ 85479 h 606722"/>
              <a:gd name="connsiteX144" fmla="*/ 570524 w 607639"/>
              <a:gd name="connsiteY144" fmla="*/ 85479 h 606722"/>
              <a:gd name="connsiteX145" fmla="*/ 570524 w 607639"/>
              <a:gd name="connsiteY145" fmla="*/ 66820 h 606722"/>
              <a:gd name="connsiteX146" fmla="*/ 588948 w 607639"/>
              <a:gd name="connsiteY146" fmla="*/ 66820 h 606722"/>
              <a:gd name="connsiteX147" fmla="*/ 588948 w 607639"/>
              <a:gd name="connsiteY147" fmla="*/ 18660 h 606722"/>
              <a:gd name="connsiteX148" fmla="*/ 0 w 607639"/>
              <a:gd name="connsiteY148" fmla="*/ 0 h 606722"/>
              <a:gd name="connsiteX149" fmla="*/ 607639 w 607639"/>
              <a:gd name="connsiteY149" fmla="*/ 0 h 606722"/>
              <a:gd name="connsiteX150" fmla="*/ 607639 w 607639"/>
              <a:gd name="connsiteY150" fmla="*/ 113469 h 606722"/>
              <a:gd name="connsiteX151" fmla="*/ 0 w 607639"/>
              <a:gd name="connsiteY151" fmla="*/ 113469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607639" h="606722">
                <a:moveTo>
                  <a:pt x="57017" y="558455"/>
                </a:moveTo>
                <a:lnTo>
                  <a:pt x="551822" y="558455"/>
                </a:lnTo>
                <a:lnTo>
                  <a:pt x="551822" y="577084"/>
                </a:lnTo>
                <a:lnTo>
                  <a:pt x="57017" y="577084"/>
                </a:lnTo>
                <a:close/>
                <a:moveTo>
                  <a:pt x="18691" y="511819"/>
                </a:moveTo>
                <a:lnTo>
                  <a:pt x="18691" y="558471"/>
                </a:lnTo>
                <a:lnTo>
                  <a:pt x="38361" y="558471"/>
                </a:lnTo>
                <a:lnTo>
                  <a:pt x="38361" y="577043"/>
                </a:lnTo>
                <a:lnTo>
                  <a:pt x="18691" y="577043"/>
                </a:lnTo>
                <a:lnTo>
                  <a:pt x="18691" y="588061"/>
                </a:lnTo>
                <a:lnTo>
                  <a:pt x="588948" y="588061"/>
                </a:lnTo>
                <a:lnTo>
                  <a:pt x="588948" y="577043"/>
                </a:lnTo>
                <a:lnTo>
                  <a:pt x="570524" y="577043"/>
                </a:lnTo>
                <a:lnTo>
                  <a:pt x="570524" y="558471"/>
                </a:lnTo>
                <a:lnTo>
                  <a:pt x="588948" y="558471"/>
                </a:lnTo>
                <a:lnTo>
                  <a:pt x="588948" y="511819"/>
                </a:lnTo>
                <a:close/>
                <a:moveTo>
                  <a:pt x="370327" y="464109"/>
                </a:moveTo>
                <a:lnTo>
                  <a:pt x="388956" y="464109"/>
                </a:lnTo>
                <a:lnTo>
                  <a:pt x="388956" y="482738"/>
                </a:lnTo>
                <a:lnTo>
                  <a:pt x="370327" y="482738"/>
                </a:lnTo>
                <a:close/>
                <a:moveTo>
                  <a:pt x="66896" y="464109"/>
                </a:moveTo>
                <a:lnTo>
                  <a:pt x="85596" y="464109"/>
                </a:lnTo>
                <a:lnTo>
                  <a:pt x="85596" y="482738"/>
                </a:lnTo>
                <a:lnTo>
                  <a:pt x="66896" y="482738"/>
                </a:lnTo>
                <a:close/>
                <a:moveTo>
                  <a:pt x="170193" y="445532"/>
                </a:moveTo>
                <a:lnTo>
                  <a:pt x="170193" y="455396"/>
                </a:lnTo>
                <a:lnTo>
                  <a:pt x="246019" y="455396"/>
                </a:lnTo>
                <a:lnTo>
                  <a:pt x="246019" y="445532"/>
                </a:lnTo>
                <a:close/>
                <a:moveTo>
                  <a:pt x="474755" y="407054"/>
                </a:moveTo>
                <a:lnTo>
                  <a:pt x="474755" y="455396"/>
                </a:lnTo>
                <a:lnTo>
                  <a:pt x="551831" y="455396"/>
                </a:lnTo>
                <a:lnTo>
                  <a:pt x="551831" y="407054"/>
                </a:lnTo>
                <a:close/>
                <a:moveTo>
                  <a:pt x="170193" y="407054"/>
                </a:moveTo>
                <a:lnTo>
                  <a:pt x="170193" y="426871"/>
                </a:lnTo>
                <a:lnTo>
                  <a:pt x="246019" y="426871"/>
                </a:lnTo>
                <a:lnTo>
                  <a:pt x="246019" y="407054"/>
                </a:lnTo>
                <a:close/>
                <a:moveTo>
                  <a:pt x="360382" y="407053"/>
                </a:moveTo>
                <a:lnTo>
                  <a:pt x="360382" y="493247"/>
                </a:lnTo>
                <a:lnTo>
                  <a:pt x="417524" y="493247"/>
                </a:lnTo>
                <a:lnTo>
                  <a:pt x="417524" y="407053"/>
                </a:lnTo>
                <a:close/>
                <a:moveTo>
                  <a:pt x="57052" y="407053"/>
                </a:moveTo>
                <a:lnTo>
                  <a:pt x="57052" y="493247"/>
                </a:lnTo>
                <a:lnTo>
                  <a:pt x="114194" y="493247"/>
                </a:lnTo>
                <a:lnTo>
                  <a:pt x="114194" y="407053"/>
                </a:lnTo>
                <a:close/>
                <a:moveTo>
                  <a:pt x="456064" y="388392"/>
                </a:moveTo>
                <a:lnTo>
                  <a:pt x="570521" y="388392"/>
                </a:lnTo>
                <a:lnTo>
                  <a:pt x="570521" y="474058"/>
                </a:lnTo>
                <a:lnTo>
                  <a:pt x="456064" y="474058"/>
                </a:lnTo>
                <a:close/>
                <a:moveTo>
                  <a:pt x="151504" y="388392"/>
                </a:moveTo>
                <a:lnTo>
                  <a:pt x="264620" y="388392"/>
                </a:lnTo>
                <a:lnTo>
                  <a:pt x="264620" y="474058"/>
                </a:lnTo>
                <a:lnTo>
                  <a:pt x="151504" y="474058"/>
                </a:lnTo>
                <a:close/>
                <a:moveTo>
                  <a:pt x="38361" y="388392"/>
                </a:moveTo>
                <a:lnTo>
                  <a:pt x="132885" y="388392"/>
                </a:lnTo>
                <a:lnTo>
                  <a:pt x="132885" y="493247"/>
                </a:lnTo>
                <a:lnTo>
                  <a:pt x="341691" y="493247"/>
                </a:lnTo>
                <a:lnTo>
                  <a:pt x="341691" y="388392"/>
                </a:lnTo>
                <a:lnTo>
                  <a:pt x="436215" y="388392"/>
                </a:lnTo>
                <a:lnTo>
                  <a:pt x="436215" y="493247"/>
                </a:lnTo>
                <a:lnTo>
                  <a:pt x="607639" y="493247"/>
                </a:lnTo>
                <a:lnTo>
                  <a:pt x="607639" y="606722"/>
                </a:lnTo>
                <a:lnTo>
                  <a:pt x="0" y="606722"/>
                </a:lnTo>
                <a:lnTo>
                  <a:pt x="0" y="493247"/>
                </a:lnTo>
                <a:lnTo>
                  <a:pt x="38361" y="493247"/>
                </a:lnTo>
                <a:close/>
                <a:moveTo>
                  <a:pt x="57017" y="312676"/>
                </a:moveTo>
                <a:lnTo>
                  <a:pt x="551822" y="312676"/>
                </a:lnTo>
                <a:lnTo>
                  <a:pt x="551822" y="331305"/>
                </a:lnTo>
                <a:lnTo>
                  <a:pt x="57017" y="331305"/>
                </a:lnTo>
                <a:close/>
                <a:moveTo>
                  <a:pt x="18691" y="265182"/>
                </a:moveTo>
                <a:lnTo>
                  <a:pt x="18691" y="312639"/>
                </a:lnTo>
                <a:lnTo>
                  <a:pt x="38361" y="312639"/>
                </a:lnTo>
                <a:lnTo>
                  <a:pt x="38361" y="331301"/>
                </a:lnTo>
                <a:lnTo>
                  <a:pt x="18691" y="331301"/>
                </a:lnTo>
                <a:lnTo>
                  <a:pt x="18691" y="341432"/>
                </a:lnTo>
                <a:lnTo>
                  <a:pt x="588948" y="341432"/>
                </a:lnTo>
                <a:lnTo>
                  <a:pt x="588948" y="331301"/>
                </a:lnTo>
                <a:lnTo>
                  <a:pt x="570524" y="331301"/>
                </a:lnTo>
                <a:lnTo>
                  <a:pt x="570524" y="312639"/>
                </a:lnTo>
                <a:lnTo>
                  <a:pt x="588948" y="312639"/>
                </a:lnTo>
                <a:lnTo>
                  <a:pt x="588948" y="265182"/>
                </a:lnTo>
                <a:close/>
                <a:moveTo>
                  <a:pt x="370327" y="218259"/>
                </a:moveTo>
                <a:lnTo>
                  <a:pt x="388956" y="218259"/>
                </a:lnTo>
                <a:lnTo>
                  <a:pt x="388956" y="236959"/>
                </a:lnTo>
                <a:lnTo>
                  <a:pt x="370327" y="236959"/>
                </a:lnTo>
                <a:close/>
                <a:moveTo>
                  <a:pt x="66967" y="218259"/>
                </a:moveTo>
                <a:lnTo>
                  <a:pt x="85596" y="218259"/>
                </a:lnTo>
                <a:lnTo>
                  <a:pt x="85596" y="236959"/>
                </a:lnTo>
                <a:lnTo>
                  <a:pt x="66967" y="236959"/>
                </a:lnTo>
                <a:close/>
                <a:moveTo>
                  <a:pt x="474755" y="198438"/>
                </a:moveTo>
                <a:lnTo>
                  <a:pt x="474755" y="209635"/>
                </a:lnTo>
                <a:lnTo>
                  <a:pt x="551831" y="209635"/>
                </a:lnTo>
                <a:lnTo>
                  <a:pt x="551831" y="198438"/>
                </a:lnTo>
                <a:close/>
                <a:moveTo>
                  <a:pt x="170193" y="189729"/>
                </a:moveTo>
                <a:lnTo>
                  <a:pt x="170193" y="209635"/>
                </a:lnTo>
                <a:lnTo>
                  <a:pt x="246019" y="209635"/>
                </a:lnTo>
                <a:lnTo>
                  <a:pt x="246019" y="189729"/>
                </a:lnTo>
                <a:close/>
                <a:moveTo>
                  <a:pt x="360382" y="161205"/>
                </a:moveTo>
                <a:lnTo>
                  <a:pt x="360382" y="246608"/>
                </a:lnTo>
                <a:lnTo>
                  <a:pt x="417524" y="246608"/>
                </a:lnTo>
                <a:lnTo>
                  <a:pt x="417524" y="161205"/>
                </a:lnTo>
                <a:close/>
                <a:moveTo>
                  <a:pt x="57052" y="161205"/>
                </a:moveTo>
                <a:lnTo>
                  <a:pt x="57052" y="246608"/>
                </a:lnTo>
                <a:lnTo>
                  <a:pt x="114194" y="246608"/>
                </a:lnTo>
                <a:lnTo>
                  <a:pt x="114194" y="161205"/>
                </a:lnTo>
                <a:close/>
                <a:moveTo>
                  <a:pt x="474755" y="161204"/>
                </a:moveTo>
                <a:lnTo>
                  <a:pt x="474755" y="179865"/>
                </a:lnTo>
                <a:lnTo>
                  <a:pt x="551831" y="179865"/>
                </a:lnTo>
                <a:lnTo>
                  <a:pt x="551831" y="161204"/>
                </a:lnTo>
                <a:close/>
                <a:moveTo>
                  <a:pt x="170193" y="161204"/>
                </a:moveTo>
                <a:lnTo>
                  <a:pt x="170193" y="171157"/>
                </a:lnTo>
                <a:lnTo>
                  <a:pt x="246019" y="171157"/>
                </a:lnTo>
                <a:lnTo>
                  <a:pt x="246019" y="161204"/>
                </a:lnTo>
                <a:close/>
                <a:moveTo>
                  <a:pt x="456064" y="142542"/>
                </a:moveTo>
                <a:lnTo>
                  <a:pt x="570521" y="142542"/>
                </a:lnTo>
                <a:lnTo>
                  <a:pt x="570521" y="228208"/>
                </a:lnTo>
                <a:lnTo>
                  <a:pt x="456064" y="228208"/>
                </a:lnTo>
                <a:close/>
                <a:moveTo>
                  <a:pt x="151504" y="142542"/>
                </a:moveTo>
                <a:lnTo>
                  <a:pt x="264620" y="142542"/>
                </a:lnTo>
                <a:lnTo>
                  <a:pt x="264620" y="228208"/>
                </a:lnTo>
                <a:lnTo>
                  <a:pt x="151504" y="228208"/>
                </a:lnTo>
                <a:close/>
                <a:moveTo>
                  <a:pt x="38361" y="142542"/>
                </a:moveTo>
                <a:lnTo>
                  <a:pt x="132885" y="142542"/>
                </a:lnTo>
                <a:lnTo>
                  <a:pt x="132885" y="246608"/>
                </a:lnTo>
                <a:lnTo>
                  <a:pt x="341691" y="246608"/>
                </a:lnTo>
                <a:lnTo>
                  <a:pt x="341691" y="142542"/>
                </a:lnTo>
                <a:lnTo>
                  <a:pt x="436215" y="142542"/>
                </a:lnTo>
                <a:lnTo>
                  <a:pt x="436215" y="246608"/>
                </a:lnTo>
                <a:lnTo>
                  <a:pt x="607639" y="246608"/>
                </a:lnTo>
                <a:lnTo>
                  <a:pt x="607639" y="360095"/>
                </a:lnTo>
                <a:lnTo>
                  <a:pt x="0" y="360095"/>
                </a:lnTo>
                <a:lnTo>
                  <a:pt x="0" y="246608"/>
                </a:lnTo>
                <a:lnTo>
                  <a:pt x="38361" y="246608"/>
                </a:lnTo>
                <a:close/>
                <a:moveTo>
                  <a:pt x="57017" y="66826"/>
                </a:moveTo>
                <a:lnTo>
                  <a:pt x="551822" y="66826"/>
                </a:lnTo>
                <a:lnTo>
                  <a:pt x="551822" y="85526"/>
                </a:lnTo>
                <a:lnTo>
                  <a:pt x="57017" y="85526"/>
                </a:lnTo>
                <a:close/>
                <a:moveTo>
                  <a:pt x="18691" y="18660"/>
                </a:moveTo>
                <a:lnTo>
                  <a:pt x="18691" y="66820"/>
                </a:lnTo>
                <a:lnTo>
                  <a:pt x="38361" y="66820"/>
                </a:lnTo>
                <a:lnTo>
                  <a:pt x="38361" y="85479"/>
                </a:lnTo>
                <a:lnTo>
                  <a:pt x="18691" y="85479"/>
                </a:lnTo>
                <a:lnTo>
                  <a:pt x="18691" y="94809"/>
                </a:lnTo>
                <a:lnTo>
                  <a:pt x="588948" y="94809"/>
                </a:lnTo>
                <a:lnTo>
                  <a:pt x="588948" y="85479"/>
                </a:lnTo>
                <a:lnTo>
                  <a:pt x="570524" y="85479"/>
                </a:lnTo>
                <a:lnTo>
                  <a:pt x="570524" y="66820"/>
                </a:lnTo>
                <a:lnTo>
                  <a:pt x="588948" y="66820"/>
                </a:lnTo>
                <a:lnTo>
                  <a:pt x="588948" y="18660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113469"/>
                </a:lnTo>
                <a:lnTo>
                  <a:pt x="0" y="1134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128565" tIns="64282" rIns="128565" bIns="64282"/>
          <a:lstStyle/>
          <a:p>
            <a:endParaRPr lang="zh-CN" altLang="en-US" sz="1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first-prize_75799">
            <a:extLst>
              <a:ext uri="{FF2B5EF4-FFF2-40B4-BE49-F238E27FC236}">
                <a16:creationId xmlns="" xmlns:a16="http://schemas.microsoft.com/office/drawing/2014/main" id="{17A4AD66-FE2E-0D4D-8BA4-4D2B74A021E0}"/>
              </a:ext>
            </a:extLst>
          </p:cNvPr>
          <p:cNvSpPr>
            <a:spLocks noChangeAspect="1"/>
          </p:cNvSpPr>
          <p:nvPr/>
        </p:nvSpPr>
        <p:spPr bwMode="auto">
          <a:xfrm>
            <a:off x="984176" y="4933121"/>
            <a:ext cx="386735" cy="324357"/>
          </a:xfrm>
          <a:custGeom>
            <a:avLst/>
            <a:gdLst>
              <a:gd name="connsiteX0" fmla="*/ 278567 w 543262"/>
              <a:gd name="connsiteY0" fmla="*/ 143322 h 607568"/>
              <a:gd name="connsiteX1" fmla="*/ 287513 w 543262"/>
              <a:gd name="connsiteY1" fmla="*/ 158131 h 607568"/>
              <a:gd name="connsiteX2" fmla="*/ 287513 w 543262"/>
              <a:gd name="connsiteY2" fmla="*/ 258965 h 607568"/>
              <a:gd name="connsiteX3" fmla="*/ 298157 w 543262"/>
              <a:gd name="connsiteY3" fmla="*/ 258965 h 607568"/>
              <a:gd name="connsiteX4" fmla="*/ 314123 w 543262"/>
              <a:gd name="connsiteY4" fmla="*/ 274904 h 607568"/>
              <a:gd name="connsiteX5" fmla="*/ 298157 w 543262"/>
              <a:gd name="connsiteY5" fmla="*/ 290730 h 607568"/>
              <a:gd name="connsiteX6" fmla="*/ 245049 w 543262"/>
              <a:gd name="connsiteY6" fmla="*/ 290730 h 607568"/>
              <a:gd name="connsiteX7" fmla="*/ 229196 w 543262"/>
              <a:gd name="connsiteY7" fmla="*/ 274904 h 607568"/>
              <a:gd name="connsiteX8" fmla="*/ 245049 w 543262"/>
              <a:gd name="connsiteY8" fmla="*/ 258965 h 607568"/>
              <a:gd name="connsiteX9" fmla="*/ 255694 w 543262"/>
              <a:gd name="connsiteY9" fmla="*/ 258965 h 607568"/>
              <a:gd name="connsiteX10" fmla="*/ 255694 w 543262"/>
              <a:gd name="connsiteY10" fmla="*/ 187748 h 607568"/>
              <a:gd name="connsiteX11" fmla="*/ 254335 w 543262"/>
              <a:gd name="connsiteY11" fmla="*/ 188766 h 607568"/>
              <a:gd name="connsiteX12" fmla="*/ 232141 w 543262"/>
              <a:gd name="connsiteY12" fmla="*/ 185148 h 607568"/>
              <a:gd name="connsiteX13" fmla="*/ 235764 w 543262"/>
              <a:gd name="connsiteY13" fmla="*/ 162992 h 607568"/>
              <a:gd name="connsiteX14" fmla="*/ 261355 w 543262"/>
              <a:gd name="connsiteY14" fmla="*/ 144679 h 607568"/>
              <a:gd name="connsiteX15" fmla="*/ 278567 w 543262"/>
              <a:gd name="connsiteY15" fmla="*/ 143322 h 607568"/>
              <a:gd name="connsiteX16" fmla="*/ 271664 w 543262"/>
              <a:gd name="connsiteY16" fmla="*/ 76525 h 607568"/>
              <a:gd name="connsiteX17" fmla="*/ 126518 w 543262"/>
              <a:gd name="connsiteY17" fmla="*/ 221438 h 607568"/>
              <a:gd name="connsiteX18" fmla="*/ 271664 w 543262"/>
              <a:gd name="connsiteY18" fmla="*/ 366237 h 607568"/>
              <a:gd name="connsiteX19" fmla="*/ 416696 w 543262"/>
              <a:gd name="connsiteY19" fmla="*/ 221438 h 607568"/>
              <a:gd name="connsiteX20" fmla="*/ 271664 w 543262"/>
              <a:gd name="connsiteY20" fmla="*/ 76525 h 607568"/>
              <a:gd name="connsiteX21" fmla="*/ 209507 w 543262"/>
              <a:gd name="connsiteY21" fmla="*/ 0 h 607568"/>
              <a:gd name="connsiteX22" fmla="*/ 215281 w 543262"/>
              <a:gd name="connsiteY22" fmla="*/ 678 h 607568"/>
              <a:gd name="connsiteX23" fmla="*/ 258304 w 543262"/>
              <a:gd name="connsiteY23" fmla="*/ 11642 h 607568"/>
              <a:gd name="connsiteX24" fmla="*/ 271664 w 543262"/>
              <a:gd name="connsiteY24" fmla="*/ 12999 h 607568"/>
              <a:gd name="connsiteX25" fmla="*/ 284910 w 543262"/>
              <a:gd name="connsiteY25" fmla="*/ 11642 h 607568"/>
              <a:gd name="connsiteX26" fmla="*/ 327933 w 543262"/>
              <a:gd name="connsiteY26" fmla="*/ 678 h 607568"/>
              <a:gd name="connsiteX27" fmla="*/ 333821 w 543262"/>
              <a:gd name="connsiteY27" fmla="*/ 0 h 607568"/>
              <a:gd name="connsiteX28" fmla="*/ 356011 w 543262"/>
              <a:gd name="connsiteY28" fmla="*/ 9834 h 607568"/>
              <a:gd name="connsiteX29" fmla="*/ 384316 w 543262"/>
              <a:gd name="connsiteY29" fmla="*/ 43858 h 607568"/>
              <a:gd name="connsiteX30" fmla="*/ 405827 w 543262"/>
              <a:gd name="connsiteY30" fmla="*/ 59457 h 607568"/>
              <a:gd name="connsiteX31" fmla="*/ 447152 w 543262"/>
              <a:gd name="connsiteY31" fmla="*/ 75960 h 607568"/>
              <a:gd name="connsiteX32" fmla="*/ 464475 w 543262"/>
              <a:gd name="connsiteY32" fmla="*/ 99697 h 607568"/>
              <a:gd name="connsiteX33" fmla="*/ 467418 w 543262"/>
              <a:gd name="connsiteY33" fmla="*/ 143895 h 607568"/>
              <a:gd name="connsiteX34" fmla="*/ 475570 w 543262"/>
              <a:gd name="connsiteY34" fmla="*/ 169215 h 607568"/>
              <a:gd name="connsiteX35" fmla="*/ 499233 w 543262"/>
              <a:gd name="connsiteY35" fmla="*/ 206743 h 607568"/>
              <a:gd name="connsiteX36" fmla="*/ 499233 w 543262"/>
              <a:gd name="connsiteY36" fmla="*/ 236132 h 607568"/>
              <a:gd name="connsiteX37" fmla="*/ 475570 w 543262"/>
              <a:gd name="connsiteY37" fmla="*/ 273660 h 607568"/>
              <a:gd name="connsiteX38" fmla="*/ 467418 w 543262"/>
              <a:gd name="connsiteY38" fmla="*/ 298867 h 607568"/>
              <a:gd name="connsiteX39" fmla="*/ 464475 w 543262"/>
              <a:gd name="connsiteY39" fmla="*/ 343064 h 607568"/>
              <a:gd name="connsiteX40" fmla="*/ 447152 w 543262"/>
              <a:gd name="connsiteY40" fmla="*/ 366915 h 607568"/>
              <a:gd name="connsiteX41" fmla="*/ 423490 w 543262"/>
              <a:gd name="connsiteY41" fmla="*/ 376297 h 607568"/>
              <a:gd name="connsiteX42" fmla="*/ 541124 w 543262"/>
              <a:gd name="connsiteY42" fmla="*/ 588691 h 607568"/>
              <a:gd name="connsiteX43" fmla="*/ 541803 w 543262"/>
              <a:gd name="connsiteY43" fmla="*/ 601916 h 607568"/>
              <a:gd name="connsiteX44" fmla="*/ 529915 w 543262"/>
              <a:gd name="connsiteY44" fmla="*/ 607568 h 607568"/>
              <a:gd name="connsiteX45" fmla="*/ 397449 w 543262"/>
              <a:gd name="connsiteY45" fmla="*/ 607568 h 607568"/>
              <a:gd name="connsiteX46" fmla="*/ 370956 w 543262"/>
              <a:gd name="connsiteY46" fmla="*/ 592082 h 607568"/>
              <a:gd name="connsiteX47" fmla="*/ 281514 w 543262"/>
              <a:gd name="connsiteY47" fmla="*/ 430554 h 607568"/>
              <a:gd name="connsiteX48" fmla="*/ 271664 w 543262"/>
              <a:gd name="connsiteY48" fmla="*/ 429763 h 607568"/>
              <a:gd name="connsiteX49" fmla="*/ 261700 w 543262"/>
              <a:gd name="connsiteY49" fmla="*/ 430554 h 607568"/>
              <a:gd name="connsiteX50" fmla="*/ 172258 w 543262"/>
              <a:gd name="connsiteY50" fmla="*/ 592082 h 607568"/>
              <a:gd name="connsiteX51" fmla="*/ 145878 w 543262"/>
              <a:gd name="connsiteY51" fmla="*/ 607568 h 607568"/>
              <a:gd name="connsiteX52" fmla="*/ 13299 w 543262"/>
              <a:gd name="connsiteY52" fmla="*/ 607568 h 607568"/>
              <a:gd name="connsiteX53" fmla="*/ 1411 w 543262"/>
              <a:gd name="connsiteY53" fmla="*/ 601916 h 607568"/>
              <a:gd name="connsiteX54" fmla="*/ 2204 w 543262"/>
              <a:gd name="connsiteY54" fmla="*/ 588691 h 607568"/>
              <a:gd name="connsiteX55" fmla="*/ 119724 w 543262"/>
              <a:gd name="connsiteY55" fmla="*/ 376297 h 607568"/>
              <a:gd name="connsiteX56" fmla="*/ 96175 w 543262"/>
              <a:gd name="connsiteY56" fmla="*/ 366915 h 607568"/>
              <a:gd name="connsiteX57" fmla="*/ 78853 w 543262"/>
              <a:gd name="connsiteY57" fmla="*/ 343064 h 607568"/>
              <a:gd name="connsiteX58" fmla="*/ 75909 w 543262"/>
              <a:gd name="connsiteY58" fmla="*/ 298867 h 607568"/>
              <a:gd name="connsiteX59" fmla="*/ 67644 w 543262"/>
              <a:gd name="connsiteY59" fmla="*/ 273660 h 607568"/>
              <a:gd name="connsiteX60" fmla="*/ 43981 w 543262"/>
              <a:gd name="connsiteY60" fmla="*/ 236132 h 607568"/>
              <a:gd name="connsiteX61" fmla="*/ 43981 w 543262"/>
              <a:gd name="connsiteY61" fmla="*/ 206743 h 607568"/>
              <a:gd name="connsiteX62" fmla="*/ 67644 w 543262"/>
              <a:gd name="connsiteY62" fmla="*/ 169215 h 607568"/>
              <a:gd name="connsiteX63" fmla="*/ 75909 w 543262"/>
              <a:gd name="connsiteY63" fmla="*/ 143895 h 607568"/>
              <a:gd name="connsiteX64" fmla="*/ 78853 w 543262"/>
              <a:gd name="connsiteY64" fmla="*/ 99697 h 607568"/>
              <a:gd name="connsiteX65" fmla="*/ 96175 w 543262"/>
              <a:gd name="connsiteY65" fmla="*/ 75960 h 607568"/>
              <a:gd name="connsiteX66" fmla="*/ 137387 w 543262"/>
              <a:gd name="connsiteY66" fmla="*/ 59457 h 607568"/>
              <a:gd name="connsiteX67" fmla="*/ 158898 w 543262"/>
              <a:gd name="connsiteY67" fmla="*/ 43858 h 607568"/>
              <a:gd name="connsiteX68" fmla="*/ 187316 w 543262"/>
              <a:gd name="connsiteY68" fmla="*/ 9834 h 607568"/>
              <a:gd name="connsiteX69" fmla="*/ 209507 w 543262"/>
              <a:gd name="connsiteY6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43262" h="607568">
                <a:moveTo>
                  <a:pt x="278567" y="143322"/>
                </a:moveTo>
                <a:cubicBezTo>
                  <a:pt x="284116" y="146148"/>
                  <a:pt x="287513" y="151801"/>
                  <a:pt x="287513" y="158131"/>
                </a:cubicBezTo>
                <a:lnTo>
                  <a:pt x="287513" y="258965"/>
                </a:lnTo>
                <a:lnTo>
                  <a:pt x="298157" y="258965"/>
                </a:lnTo>
                <a:cubicBezTo>
                  <a:pt x="306989" y="258965"/>
                  <a:pt x="314123" y="266087"/>
                  <a:pt x="314123" y="274904"/>
                </a:cubicBezTo>
                <a:cubicBezTo>
                  <a:pt x="314123" y="283609"/>
                  <a:pt x="306989" y="290730"/>
                  <a:pt x="298157" y="290730"/>
                </a:cubicBezTo>
                <a:lnTo>
                  <a:pt x="245049" y="290730"/>
                </a:lnTo>
                <a:cubicBezTo>
                  <a:pt x="236217" y="290730"/>
                  <a:pt x="229196" y="283609"/>
                  <a:pt x="229196" y="274904"/>
                </a:cubicBezTo>
                <a:cubicBezTo>
                  <a:pt x="229196" y="266087"/>
                  <a:pt x="236217" y="258965"/>
                  <a:pt x="245049" y="258965"/>
                </a:cubicBezTo>
                <a:lnTo>
                  <a:pt x="255694" y="258965"/>
                </a:lnTo>
                <a:lnTo>
                  <a:pt x="255694" y="187748"/>
                </a:lnTo>
                <a:lnTo>
                  <a:pt x="254335" y="188766"/>
                </a:lnTo>
                <a:cubicBezTo>
                  <a:pt x="247201" y="193852"/>
                  <a:pt x="237236" y="192270"/>
                  <a:pt x="232141" y="185148"/>
                </a:cubicBezTo>
                <a:cubicBezTo>
                  <a:pt x="227045" y="178026"/>
                  <a:pt x="228630" y="168079"/>
                  <a:pt x="235764" y="162992"/>
                </a:cubicBezTo>
                <a:lnTo>
                  <a:pt x="261355" y="144679"/>
                </a:lnTo>
                <a:cubicBezTo>
                  <a:pt x="266451" y="141061"/>
                  <a:pt x="273019" y="140496"/>
                  <a:pt x="278567" y="143322"/>
                </a:cubicBezTo>
                <a:close/>
                <a:moveTo>
                  <a:pt x="271664" y="76525"/>
                </a:moveTo>
                <a:cubicBezTo>
                  <a:pt x="191505" y="76525"/>
                  <a:pt x="126518" y="141408"/>
                  <a:pt x="126518" y="221438"/>
                </a:cubicBezTo>
                <a:cubicBezTo>
                  <a:pt x="126518" y="301467"/>
                  <a:pt x="191505" y="366237"/>
                  <a:pt x="271664" y="366237"/>
                </a:cubicBezTo>
                <a:cubicBezTo>
                  <a:pt x="351822" y="366237"/>
                  <a:pt x="416696" y="301467"/>
                  <a:pt x="416696" y="221438"/>
                </a:cubicBezTo>
                <a:cubicBezTo>
                  <a:pt x="416696" y="141408"/>
                  <a:pt x="351822" y="76525"/>
                  <a:pt x="271664" y="76525"/>
                </a:cubicBezTo>
                <a:close/>
                <a:moveTo>
                  <a:pt x="209507" y="0"/>
                </a:moveTo>
                <a:cubicBezTo>
                  <a:pt x="211545" y="0"/>
                  <a:pt x="213469" y="226"/>
                  <a:pt x="215281" y="678"/>
                </a:cubicBezTo>
                <a:lnTo>
                  <a:pt x="258304" y="11642"/>
                </a:lnTo>
                <a:cubicBezTo>
                  <a:pt x="261814" y="12547"/>
                  <a:pt x="266569" y="12999"/>
                  <a:pt x="271664" y="12999"/>
                </a:cubicBezTo>
                <a:cubicBezTo>
                  <a:pt x="276645" y="12999"/>
                  <a:pt x="281514" y="12547"/>
                  <a:pt x="284910" y="11642"/>
                </a:cubicBezTo>
                <a:lnTo>
                  <a:pt x="327933" y="678"/>
                </a:lnTo>
                <a:cubicBezTo>
                  <a:pt x="329745" y="226"/>
                  <a:pt x="331783" y="0"/>
                  <a:pt x="333821" y="0"/>
                </a:cubicBezTo>
                <a:cubicBezTo>
                  <a:pt x="342199" y="0"/>
                  <a:pt x="351143" y="3956"/>
                  <a:pt x="356011" y="9834"/>
                </a:cubicBezTo>
                <a:lnTo>
                  <a:pt x="384316" y="43858"/>
                </a:lnTo>
                <a:cubicBezTo>
                  <a:pt x="389071" y="49623"/>
                  <a:pt x="398921" y="56744"/>
                  <a:pt x="405827" y="59457"/>
                </a:cubicBezTo>
                <a:lnTo>
                  <a:pt x="447152" y="75960"/>
                </a:lnTo>
                <a:cubicBezTo>
                  <a:pt x="456210" y="79577"/>
                  <a:pt x="463795" y="89976"/>
                  <a:pt x="464475" y="99697"/>
                </a:cubicBezTo>
                <a:lnTo>
                  <a:pt x="467418" y="143895"/>
                </a:lnTo>
                <a:cubicBezTo>
                  <a:pt x="467871" y="151355"/>
                  <a:pt x="471607" y="162885"/>
                  <a:pt x="475570" y="169215"/>
                </a:cubicBezTo>
                <a:lnTo>
                  <a:pt x="499233" y="206743"/>
                </a:lnTo>
                <a:cubicBezTo>
                  <a:pt x="504441" y="214882"/>
                  <a:pt x="504441" y="227881"/>
                  <a:pt x="499233" y="236132"/>
                </a:cubicBezTo>
                <a:lnTo>
                  <a:pt x="475570" y="273660"/>
                </a:lnTo>
                <a:cubicBezTo>
                  <a:pt x="471607" y="279877"/>
                  <a:pt x="467871" y="291407"/>
                  <a:pt x="467418" y="298867"/>
                </a:cubicBezTo>
                <a:lnTo>
                  <a:pt x="464475" y="343064"/>
                </a:lnTo>
                <a:cubicBezTo>
                  <a:pt x="463795" y="352785"/>
                  <a:pt x="456210" y="363298"/>
                  <a:pt x="447152" y="366915"/>
                </a:cubicBezTo>
                <a:lnTo>
                  <a:pt x="423490" y="376297"/>
                </a:lnTo>
                <a:lnTo>
                  <a:pt x="541124" y="588691"/>
                </a:lnTo>
                <a:cubicBezTo>
                  <a:pt x="543728" y="593439"/>
                  <a:pt x="543954" y="598186"/>
                  <a:pt x="541803" y="601916"/>
                </a:cubicBezTo>
                <a:cubicBezTo>
                  <a:pt x="539652" y="605534"/>
                  <a:pt x="535349" y="607568"/>
                  <a:pt x="529915" y="607568"/>
                </a:cubicBezTo>
                <a:lnTo>
                  <a:pt x="397449" y="607568"/>
                </a:lnTo>
                <a:cubicBezTo>
                  <a:pt x="387373" y="607568"/>
                  <a:pt x="375825" y="600786"/>
                  <a:pt x="370956" y="592082"/>
                </a:cubicBezTo>
                <a:lnTo>
                  <a:pt x="281514" y="430554"/>
                </a:lnTo>
                <a:cubicBezTo>
                  <a:pt x="278570" y="430102"/>
                  <a:pt x="275173" y="429763"/>
                  <a:pt x="271664" y="429763"/>
                </a:cubicBezTo>
                <a:cubicBezTo>
                  <a:pt x="268041" y="429763"/>
                  <a:pt x="264644" y="430102"/>
                  <a:pt x="261700" y="430554"/>
                </a:cubicBezTo>
                <a:lnTo>
                  <a:pt x="172258" y="592082"/>
                </a:lnTo>
                <a:cubicBezTo>
                  <a:pt x="167389" y="600786"/>
                  <a:pt x="155841" y="607568"/>
                  <a:pt x="145878" y="607568"/>
                </a:cubicBezTo>
                <a:lnTo>
                  <a:pt x="13299" y="607568"/>
                </a:lnTo>
                <a:cubicBezTo>
                  <a:pt x="7978" y="607568"/>
                  <a:pt x="3562" y="605534"/>
                  <a:pt x="1411" y="601916"/>
                </a:cubicBezTo>
                <a:cubicBezTo>
                  <a:pt x="-740" y="598186"/>
                  <a:pt x="-400" y="593439"/>
                  <a:pt x="2204" y="588691"/>
                </a:cubicBezTo>
                <a:lnTo>
                  <a:pt x="119724" y="376297"/>
                </a:lnTo>
                <a:lnTo>
                  <a:pt x="96175" y="366915"/>
                </a:lnTo>
                <a:cubicBezTo>
                  <a:pt x="87118" y="363298"/>
                  <a:pt x="79419" y="352785"/>
                  <a:pt x="78853" y="343064"/>
                </a:cubicBezTo>
                <a:lnTo>
                  <a:pt x="75909" y="298867"/>
                </a:lnTo>
                <a:cubicBezTo>
                  <a:pt x="75343" y="291407"/>
                  <a:pt x="71607" y="279877"/>
                  <a:pt x="67644" y="273660"/>
                </a:cubicBezTo>
                <a:lnTo>
                  <a:pt x="43981" y="236132"/>
                </a:lnTo>
                <a:cubicBezTo>
                  <a:pt x="38773" y="227881"/>
                  <a:pt x="38773" y="214995"/>
                  <a:pt x="43981" y="206743"/>
                </a:cubicBezTo>
                <a:lnTo>
                  <a:pt x="67644" y="169215"/>
                </a:lnTo>
                <a:cubicBezTo>
                  <a:pt x="71607" y="162885"/>
                  <a:pt x="75343" y="151355"/>
                  <a:pt x="75909" y="143895"/>
                </a:cubicBezTo>
                <a:lnTo>
                  <a:pt x="78853" y="99697"/>
                </a:lnTo>
                <a:cubicBezTo>
                  <a:pt x="79419" y="89976"/>
                  <a:pt x="87118" y="79577"/>
                  <a:pt x="96175" y="75960"/>
                </a:cubicBezTo>
                <a:lnTo>
                  <a:pt x="137387" y="59457"/>
                </a:lnTo>
                <a:cubicBezTo>
                  <a:pt x="144293" y="56744"/>
                  <a:pt x="154143" y="49623"/>
                  <a:pt x="158898" y="43858"/>
                </a:cubicBezTo>
                <a:lnTo>
                  <a:pt x="187316" y="9834"/>
                </a:lnTo>
                <a:cubicBezTo>
                  <a:pt x="192184" y="3956"/>
                  <a:pt x="201015" y="0"/>
                  <a:pt x="20950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128565" tIns="64282" rIns="128565" bIns="64282"/>
          <a:lstStyle/>
          <a:p>
            <a:endParaRPr lang="zh-CN" altLang="en-US" sz="1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connection-signal_61719">
            <a:extLst>
              <a:ext uri="{FF2B5EF4-FFF2-40B4-BE49-F238E27FC236}">
                <a16:creationId xmlns="" xmlns:a16="http://schemas.microsoft.com/office/drawing/2014/main" id="{43162A17-E37A-4748-8ED7-F016A7FD35FB}"/>
              </a:ext>
            </a:extLst>
          </p:cNvPr>
          <p:cNvSpPr>
            <a:spLocks noChangeAspect="1"/>
          </p:cNvSpPr>
          <p:nvPr/>
        </p:nvSpPr>
        <p:spPr bwMode="auto">
          <a:xfrm>
            <a:off x="984176" y="6463486"/>
            <a:ext cx="386735" cy="28473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7427" h="596348">
                <a:moveTo>
                  <a:pt x="109905" y="425646"/>
                </a:moveTo>
                <a:cubicBezTo>
                  <a:pt x="76200" y="425646"/>
                  <a:pt x="48835" y="452967"/>
                  <a:pt x="48835" y="486619"/>
                </a:cubicBezTo>
                <a:cubicBezTo>
                  <a:pt x="48835" y="520271"/>
                  <a:pt x="76200" y="547703"/>
                  <a:pt x="109905" y="547703"/>
                </a:cubicBezTo>
                <a:cubicBezTo>
                  <a:pt x="143611" y="547703"/>
                  <a:pt x="171088" y="520271"/>
                  <a:pt x="171088" y="486619"/>
                </a:cubicBezTo>
                <a:cubicBezTo>
                  <a:pt x="171088" y="452967"/>
                  <a:pt x="143611" y="425646"/>
                  <a:pt x="109905" y="425646"/>
                </a:cubicBezTo>
                <a:close/>
                <a:moveTo>
                  <a:pt x="109905" y="376890"/>
                </a:moveTo>
                <a:cubicBezTo>
                  <a:pt x="170532" y="376890"/>
                  <a:pt x="219811" y="426090"/>
                  <a:pt x="219811" y="486619"/>
                </a:cubicBezTo>
                <a:cubicBezTo>
                  <a:pt x="219811" y="547148"/>
                  <a:pt x="170532" y="596348"/>
                  <a:pt x="109905" y="596348"/>
                </a:cubicBezTo>
                <a:cubicBezTo>
                  <a:pt x="49279" y="596348"/>
                  <a:pt x="0" y="547148"/>
                  <a:pt x="0" y="486619"/>
                </a:cubicBezTo>
                <a:cubicBezTo>
                  <a:pt x="0" y="426090"/>
                  <a:pt x="49279" y="376890"/>
                  <a:pt x="109905" y="376890"/>
                </a:cubicBezTo>
                <a:close/>
                <a:moveTo>
                  <a:pt x="34599" y="177190"/>
                </a:moveTo>
                <a:cubicBezTo>
                  <a:pt x="252673" y="177190"/>
                  <a:pt x="430026" y="354274"/>
                  <a:pt x="430026" y="572018"/>
                </a:cubicBezTo>
                <a:cubicBezTo>
                  <a:pt x="430026" y="585461"/>
                  <a:pt x="419122" y="596348"/>
                  <a:pt x="405659" y="596348"/>
                </a:cubicBezTo>
                <a:cubicBezTo>
                  <a:pt x="392197" y="596348"/>
                  <a:pt x="381293" y="585461"/>
                  <a:pt x="381293" y="572018"/>
                </a:cubicBezTo>
                <a:cubicBezTo>
                  <a:pt x="381293" y="381159"/>
                  <a:pt x="225748" y="225849"/>
                  <a:pt x="34599" y="225849"/>
                </a:cubicBezTo>
                <a:cubicBezTo>
                  <a:pt x="21136" y="225849"/>
                  <a:pt x="10232" y="214962"/>
                  <a:pt x="10232" y="201520"/>
                </a:cubicBezTo>
                <a:cubicBezTo>
                  <a:pt x="10232" y="188077"/>
                  <a:pt x="21136" y="177190"/>
                  <a:pt x="34599" y="177190"/>
                </a:cubicBezTo>
                <a:close/>
                <a:moveTo>
                  <a:pt x="34596" y="0"/>
                </a:moveTo>
                <a:cubicBezTo>
                  <a:pt x="350437" y="0"/>
                  <a:pt x="607427" y="256625"/>
                  <a:pt x="607427" y="572019"/>
                </a:cubicBezTo>
                <a:cubicBezTo>
                  <a:pt x="607427" y="585461"/>
                  <a:pt x="596524" y="596348"/>
                  <a:pt x="583063" y="596348"/>
                </a:cubicBezTo>
                <a:cubicBezTo>
                  <a:pt x="569602" y="596348"/>
                  <a:pt x="558699" y="585461"/>
                  <a:pt x="558699" y="572019"/>
                </a:cubicBezTo>
                <a:cubicBezTo>
                  <a:pt x="558699" y="283510"/>
                  <a:pt x="323626" y="48770"/>
                  <a:pt x="34596" y="48770"/>
                </a:cubicBezTo>
                <a:cubicBezTo>
                  <a:pt x="21135" y="48770"/>
                  <a:pt x="10232" y="37772"/>
                  <a:pt x="10232" y="24329"/>
                </a:cubicBezTo>
                <a:cubicBezTo>
                  <a:pt x="10232" y="10887"/>
                  <a:pt x="21135" y="0"/>
                  <a:pt x="3459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128565" tIns="64282" rIns="128565" bIns="64282"/>
          <a:lstStyle/>
          <a:p>
            <a:endParaRPr lang="zh-CN" altLang="en-US" sz="1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royal-crown_29827">
            <a:extLst>
              <a:ext uri="{FF2B5EF4-FFF2-40B4-BE49-F238E27FC236}">
                <a16:creationId xmlns="" xmlns:a16="http://schemas.microsoft.com/office/drawing/2014/main" id="{606608F5-1304-9D42-9494-94B460F6A21D}"/>
              </a:ext>
            </a:extLst>
          </p:cNvPr>
          <p:cNvSpPr>
            <a:spLocks noChangeAspect="1"/>
          </p:cNvSpPr>
          <p:nvPr/>
        </p:nvSpPr>
        <p:spPr bwMode="auto">
          <a:xfrm>
            <a:off x="984176" y="6947094"/>
            <a:ext cx="386735" cy="270564"/>
          </a:xfrm>
          <a:custGeom>
            <a:avLst/>
            <a:gdLst>
              <a:gd name="connsiteX0" fmla="*/ 46077 w 594161"/>
              <a:gd name="connsiteY0" fmla="*/ 516609 h 554291"/>
              <a:gd name="connsiteX1" fmla="*/ 548437 w 594161"/>
              <a:gd name="connsiteY1" fmla="*/ 516609 h 554291"/>
              <a:gd name="connsiteX2" fmla="*/ 567275 w 594161"/>
              <a:gd name="connsiteY2" fmla="*/ 535450 h 554291"/>
              <a:gd name="connsiteX3" fmla="*/ 548437 w 594161"/>
              <a:gd name="connsiteY3" fmla="*/ 554291 h 554291"/>
              <a:gd name="connsiteX4" fmla="*/ 46077 w 594161"/>
              <a:gd name="connsiteY4" fmla="*/ 554291 h 554291"/>
              <a:gd name="connsiteX5" fmla="*/ 27238 w 594161"/>
              <a:gd name="connsiteY5" fmla="*/ 535450 h 554291"/>
              <a:gd name="connsiteX6" fmla="*/ 46077 w 594161"/>
              <a:gd name="connsiteY6" fmla="*/ 516609 h 554291"/>
              <a:gd name="connsiteX7" fmla="*/ 296906 w 594161"/>
              <a:gd name="connsiteY7" fmla="*/ 367528 h 554291"/>
              <a:gd name="connsiteX8" fmla="*/ 222244 w 594161"/>
              <a:gd name="connsiteY8" fmla="*/ 441731 h 554291"/>
              <a:gd name="connsiteX9" fmla="*/ 371569 w 594161"/>
              <a:gd name="connsiteY9" fmla="*/ 441731 h 554291"/>
              <a:gd name="connsiteX10" fmla="*/ 169561 w 594161"/>
              <a:gd name="connsiteY10" fmla="*/ 241071 h 554291"/>
              <a:gd name="connsiteX11" fmla="*/ 64894 w 594161"/>
              <a:gd name="connsiteY11" fmla="*/ 345581 h 554291"/>
              <a:gd name="connsiteX12" fmla="*/ 64894 w 594161"/>
              <a:gd name="connsiteY12" fmla="*/ 441731 h 554291"/>
              <a:gd name="connsiteX13" fmla="*/ 168863 w 594161"/>
              <a:gd name="connsiteY13" fmla="*/ 441731 h 554291"/>
              <a:gd name="connsiteX14" fmla="*/ 270042 w 594161"/>
              <a:gd name="connsiteY14" fmla="*/ 341052 h 554291"/>
              <a:gd name="connsiteX15" fmla="*/ 424600 w 594161"/>
              <a:gd name="connsiteY15" fmla="*/ 240722 h 554291"/>
              <a:gd name="connsiteX16" fmla="*/ 323771 w 594161"/>
              <a:gd name="connsiteY16" fmla="*/ 341052 h 554291"/>
              <a:gd name="connsiteX17" fmla="*/ 424600 w 594161"/>
              <a:gd name="connsiteY17" fmla="*/ 441731 h 554291"/>
              <a:gd name="connsiteX18" fmla="*/ 529616 w 594161"/>
              <a:gd name="connsiteY18" fmla="*/ 441731 h 554291"/>
              <a:gd name="connsiteX19" fmla="*/ 529616 w 594161"/>
              <a:gd name="connsiteY19" fmla="*/ 345581 h 554291"/>
              <a:gd name="connsiteX20" fmla="*/ 529616 w 594161"/>
              <a:gd name="connsiteY20" fmla="*/ 136560 h 554291"/>
              <a:gd name="connsiteX21" fmla="*/ 451116 w 594161"/>
              <a:gd name="connsiteY21" fmla="*/ 214246 h 554291"/>
              <a:gd name="connsiteX22" fmla="*/ 529616 w 594161"/>
              <a:gd name="connsiteY22" fmla="*/ 292629 h 554291"/>
              <a:gd name="connsiteX23" fmla="*/ 64894 w 594161"/>
              <a:gd name="connsiteY23" fmla="*/ 136560 h 554291"/>
              <a:gd name="connsiteX24" fmla="*/ 64894 w 594161"/>
              <a:gd name="connsiteY24" fmla="*/ 292281 h 554291"/>
              <a:gd name="connsiteX25" fmla="*/ 143045 w 594161"/>
              <a:gd name="connsiteY25" fmla="*/ 214246 h 554291"/>
              <a:gd name="connsiteX26" fmla="*/ 297255 w 594161"/>
              <a:gd name="connsiteY26" fmla="*/ 113568 h 554291"/>
              <a:gd name="connsiteX27" fmla="*/ 196426 w 594161"/>
              <a:gd name="connsiteY27" fmla="*/ 214246 h 554291"/>
              <a:gd name="connsiteX28" fmla="*/ 296906 w 594161"/>
              <a:gd name="connsiteY28" fmla="*/ 314576 h 554291"/>
              <a:gd name="connsiteX29" fmla="*/ 397736 w 594161"/>
              <a:gd name="connsiteY29" fmla="*/ 214246 h 554291"/>
              <a:gd name="connsiteX30" fmla="*/ 544968 w 594161"/>
              <a:gd name="connsiteY30" fmla="*/ 40062 h 554291"/>
              <a:gd name="connsiteX31" fmla="*/ 533105 w 594161"/>
              <a:gd name="connsiteY31" fmla="*/ 51558 h 554291"/>
              <a:gd name="connsiteX32" fmla="*/ 544968 w 594161"/>
              <a:gd name="connsiteY32" fmla="*/ 63403 h 554291"/>
              <a:gd name="connsiteX33" fmla="*/ 556481 w 594161"/>
              <a:gd name="connsiteY33" fmla="*/ 51558 h 554291"/>
              <a:gd name="connsiteX34" fmla="*/ 544968 w 594161"/>
              <a:gd name="connsiteY34" fmla="*/ 40062 h 554291"/>
              <a:gd name="connsiteX35" fmla="*/ 297255 w 594161"/>
              <a:gd name="connsiteY35" fmla="*/ 40062 h 554291"/>
              <a:gd name="connsiteX36" fmla="*/ 285393 w 594161"/>
              <a:gd name="connsiteY36" fmla="*/ 51558 h 554291"/>
              <a:gd name="connsiteX37" fmla="*/ 297255 w 594161"/>
              <a:gd name="connsiteY37" fmla="*/ 63403 h 554291"/>
              <a:gd name="connsiteX38" fmla="*/ 309117 w 594161"/>
              <a:gd name="connsiteY38" fmla="*/ 51558 h 554291"/>
              <a:gd name="connsiteX39" fmla="*/ 297255 w 594161"/>
              <a:gd name="connsiteY39" fmla="*/ 40062 h 554291"/>
              <a:gd name="connsiteX40" fmla="*/ 49543 w 594161"/>
              <a:gd name="connsiteY40" fmla="*/ 37624 h 554291"/>
              <a:gd name="connsiteX41" fmla="*/ 37680 w 594161"/>
              <a:gd name="connsiteY41" fmla="*/ 49468 h 554291"/>
              <a:gd name="connsiteX42" fmla="*/ 49543 w 594161"/>
              <a:gd name="connsiteY42" fmla="*/ 60964 h 554291"/>
              <a:gd name="connsiteX43" fmla="*/ 61405 w 594161"/>
              <a:gd name="connsiteY43" fmla="*/ 49468 h 554291"/>
              <a:gd name="connsiteX44" fmla="*/ 49543 w 594161"/>
              <a:gd name="connsiteY44" fmla="*/ 37624 h 554291"/>
              <a:gd name="connsiteX45" fmla="*/ 49543 w 594161"/>
              <a:gd name="connsiteY45" fmla="*/ 0 h 554291"/>
              <a:gd name="connsiteX46" fmla="*/ 99085 w 594161"/>
              <a:gd name="connsiteY46" fmla="*/ 49468 h 554291"/>
              <a:gd name="connsiteX47" fmla="*/ 73616 w 594161"/>
              <a:gd name="connsiteY47" fmla="*/ 92317 h 554291"/>
              <a:gd name="connsiteX48" fmla="*/ 169561 w 594161"/>
              <a:gd name="connsiteY48" fmla="*/ 187770 h 554291"/>
              <a:gd name="connsiteX49" fmla="*/ 266902 w 594161"/>
              <a:gd name="connsiteY49" fmla="*/ 90576 h 554291"/>
              <a:gd name="connsiteX50" fmla="*/ 247713 w 594161"/>
              <a:gd name="connsiteY50" fmla="*/ 51558 h 554291"/>
              <a:gd name="connsiteX51" fmla="*/ 297255 w 594161"/>
              <a:gd name="connsiteY51" fmla="*/ 2438 h 554291"/>
              <a:gd name="connsiteX52" fmla="*/ 346449 w 594161"/>
              <a:gd name="connsiteY52" fmla="*/ 51558 h 554291"/>
              <a:gd name="connsiteX53" fmla="*/ 327260 w 594161"/>
              <a:gd name="connsiteY53" fmla="*/ 90576 h 554291"/>
              <a:gd name="connsiteX54" fmla="*/ 424600 w 594161"/>
              <a:gd name="connsiteY54" fmla="*/ 187770 h 554291"/>
              <a:gd name="connsiteX55" fmla="*/ 519150 w 594161"/>
              <a:gd name="connsiteY55" fmla="*/ 93711 h 554291"/>
              <a:gd name="connsiteX56" fmla="*/ 495425 w 594161"/>
              <a:gd name="connsiteY56" fmla="*/ 51558 h 554291"/>
              <a:gd name="connsiteX57" fmla="*/ 544968 w 594161"/>
              <a:gd name="connsiteY57" fmla="*/ 2438 h 554291"/>
              <a:gd name="connsiteX58" fmla="*/ 594161 w 594161"/>
              <a:gd name="connsiteY58" fmla="*/ 51558 h 554291"/>
              <a:gd name="connsiteX59" fmla="*/ 567297 w 594161"/>
              <a:gd name="connsiteY59" fmla="*/ 95453 h 554291"/>
              <a:gd name="connsiteX60" fmla="*/ 567297 w 594161"/>
              <a:gd name="connsiteY60" fmla="*/ 460543 h 554291"/>
              <a:gd name="connsiteX61" fmla="*/ 548457 w 594161"/>
              <a:gd name="connsiteY61" fmla="*/ 479354 h 554291"/>
              <a:gd name="connsiteX62" fmla="*/ 179679 w 594161"/>
              <a:gd name="connsiteY62" fmla="*/ 479354 h 554291"/>
              <a:gd name="connsiteX63" fmla="*/ 176190 w 594161"/>
              <a:gd name="connsiteY63" fmla="*/ 479703 h 554291"/>
              <a:gd name="connsiteX64" fmla="*/ 173050 w 594161"/>
              <a:gd name="connsiteY64" fmla="*/ 479354 h 554291"/>
              <a:gd name="connsiteX65" fmla="*/ 46054 w 594161"/>
              <a:gd name="connsiteY65" fmla="*/ 479354 h 554291"/>
              <a:gd name="connsiteX66" fmla="*/ 27213 w 594161"/>
              <a:gd name="connsiteY66" fmla="*/ 460543 h 554291"/>
              <a:gd name="connsiteX67" fmla="*/ 27213 w 594161"/>
              <a:gd name="connsiteY67" fmla="*/ 93014 h 554291"/>
              <a:gd name="connsiteX68" fmla="*/ 0 w 594161"/>
              <a:gd name="connsiteY68" fmla="*/ 49468 h 554291"/>
              <a:gd name="connsiteX69" fmla="*/ 49543 w 594161"/>
              <a:gd name="connsiteY69" fmla="*/ 0 h 5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94161" h="554291">
                <a:moveTo>
                  <a:pt x="46077" y="516609"/>
                </a:moveTo>
                <a:lnTo>
                  <a:pt x="548437" y="516609"/>
                </a:lnTo>
                <a:cubicBezTo>
                  <a:pt x="558903" y="516609"/>
                  <a:pt x="567275" y="525332"/>
                  <a:pt x="567275" y="535450"/>
                </a:cubicBezTo>
                <a:cubicBezTo>
                  <a:pt x="567275" y="545917"/>
                  <a:pt x="558554" y="554291"/>
                  <a:pt x="548437" y="554291"/>
                </a:cubicBezTo>
                <a:lnTo>
                  <a:pt x="46077" y="554291"/>
                </a:lnTo>
                <a:cubicBezTo>
                  <a:pt x="35611" y="554291"/>
                  <a:pt x="27238" y="545917"/>
                  <a:pt x="27238" y="535450"/>
                </a:cubicBezTo>
                <a:cubicBezTo>
                  <a:pt x="27238" y="525332"/>
                  <a:pt x="35611" y="516609"/>
                  <a:pt x="46077" y="516609"/>
                </a:cubicBezTo>
                <a:close/>
                <a:moveTo>
                  <a:pt x="296906" y="367528"/>
                </a:moveTo>
                <a:lnTo>
                  <a:pt x="222244" y="441731"/>
                </a:lnTo>
                <a:lnTo>
                  <a:pt x="371569" y="441731"/>
                </a:lnTo>
                <a:close/>
                <a:moveTo>
                  <a:pt x="169561" y="241071"/>
                </a:moveTo>
                <a:lnTo>
                  <a:pt x="64894" y="345581"/>
                </a:lnTo>
                <a:lnTo>
                  <a:pt x="64894" y="441731"/>
                </a:lnTo>
                <a:lnTo>
                  <a:pt x="168863" y="441731"/>
                </a:lnTo>
                <a:lnTo>
                  <a:pt x="270042" y="341052"/>
                </a:lnTo>
                <a:close/>
                <a:moveTo>
                  <a:pt x="424600" y="240722"/>
                </a:moveTo>
                <a:lnTo>
                  <a:pt x="323771" y="341052"/>
                </a:lnTo>
                <a:lnTo>
                  <a:pt x="424600" y="441731"/>
                </a:lnTo>
                <a:lnTo>
                  <a:pt x="529616" y="441731"/>
                </a:lnTo>
                <a:lnTo>
                  <a:pt x="529616" y="345581"/>
                </a:lnTo>
                <a:close/>
                <a:moveTo>
                  <a:pt x="529616" y="136560"/>
                </a:moveTo>
                <a:lnTo>
                  <a:pt x="451116" y="214246"/>
                </a:lnTo>
                <a:lnTo>
                  <a:pt x="529616" y="292629"/>
                </a:lnTo>
                <a:close/>
                <a:moveTo>
                  <a:pt x="64894" y="136560"/>
                </a:moveTo>
                <a:lnTo>
                  <a:pt x="64894" y="292281"/>
                </a:lnTo>
                <a:lnTo>
                  <a:pt x="143045" y="214246"/>
                </a:lnTo>
                <a:close/>
                <a:moveTo>
                  <a:pt x="297255" y="113568"/>
                </a:moveTo>
                <a:lnTo>
                  <a:pt x="196426" y="214246"/>
                </a:lnTo>
                <a:lnTo>
                  <a:pt x="296906" y="314576"/>
                </a:lnTo>
                <a:lnTo>
                  <a:pt x="397736" y="214246"/>
                </a:lnTo>
                <a:close/>
                <a:moveTo>
                  <a:pt x="544968" y="40062"/>
                </a:moveTo>
                <a:cubicBezTo>
                  <a:pt x="538339" y="40062"/>
                  <a:pt x="533105" y="45288"/>
                  <a:pt x="533105" y="51558"/>
                </a:cubicBezTo>
                <a:cubicBezTo>
                  <a:pt x="533105" y="58177"/>
                  <a:pt x="538339" y="63403"/>
                  <a:pt x="544968" y="63403"/>
                </a:cubicBezTo>
                <a:cubicBezTo>
                  <a:pt x="551248" y="63403"/>
                  <a:pt x="556481" y="58177"/>
                  <a:pt x="556481" y="51558"/>
                </a:cubicBezTo>
                <a:cubicBezTo>
                  <a:pt x="556481" y="45288"/>
                  <a:pt x="551248" y="40062"/>
                  <a:pt x="544968" y="40062"/>
                </a:cubicBezTo>
                <a:close/>
                <a:moveTo>
                  <a:pt x="297255" y="40062"/>
                </a:moveTo>
                <a:cubicBezTo>
                  <a:pt x="290626" y="40062"/>
                  <a:pt x="285393" y="45288"/>
                  <a:pt x="285393" y="51558"/>
                </a:cubicBezTo>
                <a:cubicBezTo>
                  <a:pt x="285393" y="58177"/>
                  <a:pt x="290626" y="63403"/>
                  <a:pt x="297255" y="63403"/>
                </a:cubicBezTo>
                <a:cubicBezTo>
                  <a:pt x="303535" y="63403"/>
                  <a:pt x="309117" y="58177"/>
                  <a:pt x="309117" y="51558"/>
                </a:cubicBezTo>
                <a:cubicBezTo>
                  <a:pt x="309117" y="45288"/>
                  <a:pt x="303535" y="40062"/>
                  <a:pt x="297255" y="40062"/>
                </a:cubicBezTo>
                <a:close/>
                <a:moveTo>
                  <a:pt x="49543" y="37624"/>
                </a:moveTo>
                <a:cubicBezTo>
                  <a:pt x="42914" y="37624"/>
                  <a:pt x="37680" y="42849"/>
                  <a:pt x="37680" y="49468"/>
                </a:cubicBezTo>
                <a:cubicBezTo>
                  <a:pt x="37680" y="55739"/>
                  <a:pt x="42914" y="60964"/>
                  <a:pt x="49543" y="60964"/>
                </a:cubicBezTo>
                <a:cubicBezTo>
                  <a:pt x="56172" y="60964"/>
                  <a:pt x="61405" y="55739"/>
                  <a:pt x="61405" y="49468"/>
                </a:cubicBezTo>
                <a:cubicBezTo>
                  <a:pt x="61405" y="42849"/>
                  <a:pt x="56172" y="37624"/>
                  <a:pt x="49543" y="37624"/>
                </a:cubicBezTo>
                <a:close/>
                <a:moveTo>
                  <a:pt x="49543" y="0"/>
                </a:moveTo>
                <a:cubicBezTo>
                  <a:pt x="76756" y="0"/>
                  <a:pt x="99085" y="21947"/>
                  <a:pt x="99085" y="49468"/>
                </a:cubicBezTo>
                <a:cubicBezTo>
                  <a:pt x="99085" y="67932"/>
                  <a:pt x="88619" y="83608"/>
                  <a:pt x="73616" y="92317"/>
                </a:cubicBezTo>
                <a:lnTo>
                  <a:pt x="169561" y="187770"/>
                </a:lnTo>
                <a:lnTo>
                  <a:pt x="266902" y="90576"/>
                </a:lnTo>
                <a:cubicBezTo>
                  <a:pt x="255388" y="81518"/>
                  <a:pt x="247713" y="67583"/>
                  <a:pt x="247713" y="51558"/>
                </a:cubicBezTo>
                <a:cubicBezTo>
                  <a:pt x="247713" y="24386"/>
                  <a:pt x="269693" y="2438"/>
                  <a:pt x="297255" y="2438"/>
                </a:cubicBezTo>
                <a:cubicBezTo>
                  <a:pt x="324469" y="2438"/>
                  <a:pt x="346449" y="24386"/>
                  <a:pt x="346449" y="51558"/>
                </a:cubicBezTo>
                <a:cubicBezTo>
                  <a:pt x="346449" y="67583"/>
                  <a:pt x="338773" y="81518"/>
                  <a:pt x="327260" y="90576"/>
                </a:cubicBezTo>
                <a:lnTo>
                  <a:pt x="424600" y="187770"/>
                </a:lnTo>
                <a:lnTo>
                  <a:pt x="519150" y="93711"/>
                </a:lnTo>
                <a:cubicBezTo>
                  <a:pt x="504845" y="85002"/>
                  <a:pt x="495425" y="69674"/>
                  <a:pt x="495425" y="51558"/>
                </a:cubicBezTo>
                <a:cubicBezTo>
                  <a:pt x="495425" y="24386"/>
                  <a:pt x="517405" y="2438"/>
                  <a:pt x="544968" y="2438"/>
                </a:cubicBezTo>
                <a:cubicBezTo>
                  <a:pt x="572181" y="2438"/>
                  <a:pt x="594161" y="24386"/>
                  <a:pt x="594161" y="51558"/>
                </a:cubicBezTo>
                <a:cubicBezTo>
                  <a:pt x="594161" y="70719"/>
                  <a:pt x="583346" y="87440"/>
                  <a:pt x="567297" y="95453"/>
                </a:cubicBezTo>
                <a:lnTo>
                  <a:pt x="567297" y="460543"/>
                </a:lnTo>
                <a:cubicBezTo>
                  <a:pt x="567297" y="470994"/>
                  <a:pt x="558923" y="479354"/>
                  <a:pt x="548457" y="479354"/>
                </a:cubicBezTo>
                <a:lnTo>
                  <a:pt x="179679" y="479354"/>
                </a:lnTo>
                <a:cubicBezTo>
                  <a:pt x="178632" y="479703"/>
                  <a:pt x="177237" y="479703"/>
                  <a:pt x="176190" y="479703"/>
                </a:cubicBezTo>
                <a:cubicBezTo>
                  <a:pt x="175143" y="479703"/>
                  <a:pt x="174097" y="479703"/>
                  <a:pt x="173050" y="479354"/>
                </a:cubicBezTo>
                <a:lnTo>
                  <a:pt x="46054" y="479354"/>
                </a:lnTo>
                <a:cubicBezTo>
                  <a:pt x="35587" y="479354"/>
                  <a:pt x="27213" y="470994"/>
                  <a:pt x="27213" y="460543"/>
                </a:cubicBezTo>
                <a:lnTo>
                  <a:pt x="27213" y="93014"/>
                </a:lnTo>
                <a:cubicBezTo>
                  <a:pt x="11164" y="85002"/>
                  <a:pt x="0" y="68628"/>
                  <a:pt x="0" y="49468"/>
                </a:cubicBezTo>
                <a:cubicBezTo>
                  <a:pt x="0" y="21947"/>
                  <a:pt x="22329" y="0"/>
                  <a:pt x="4954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128565" tIns="64282" rIns="128565" bIns="64282"/>
          <a:lstStyle/>
          <a:p>
            <a:endParaRPr lang="zh-CN" altLang="en-US" sz="1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497475" y="4808400"/>
            <a:ext cx="5375865" cy="2645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8565" tIns="64282" rIns="128565" bIns="64282">
            <a:no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xmlns="" id="{FE369A09-01CB-426C-8FD2-703CA90D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94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/>
              <a:t>打造</a:t>
            </a:r>
            <a:r>
              <a:rPr lang="en-US" altLang="zh-CN" dirty="0"/>
              <a:t>5G</a:t>
            </a:r>
            <a:r>
              <a:rPr lang="zh-CN" altLang="en-US" dirty="0"/>
              <a:t>产业</a:t>
            </a:r>
            <a:r>
              <a:rPr lang="zh-CN" altLang="en-US" dirty="0" smtClean="0"/>
              <a:t>生态</a:t>
            </a:r>
            <a:endParaRPr lang="en-US" altLang="zh-CN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2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subTitle" idx="4294967295"/>
          </p:nvPr>
        </p:nvSpPr>
        <p:spPr>
          <a:xfrm>
            <a:off x="228600" y="538163"/>
            <a:ext cx="11215688" cy="44291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开启万物互联的时代</a:t>
            </a:r>
            <a:endParaRPr lang="zh-CN" altLang="en-US" sz="3200" b="1" dirty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9075885" y="2064409"/>
            <a:ext cx="3644511" cy="3684960"/>
            <a:chOff x="5430784" y="1323011"/>
            <a:chExt cx="2520000" cy="2547523"/>
          </a:xfrm>
        </p:grpSpPr>
        <p:grpSp>
          <p:nvGrpSpPr>
            <p:cNvPr id="83" name="组合 82"/>
            <p:cNvGrpSpPr>
              <a:grpSpLocks noChangeAspect="1"/>
            </p:cNvGrpSpPr>
            <p:nvPr/>
          </p:nvGrpSpPr>
          <p:grpSpPr>
            <a:xfrm>
              <a:off x="5934784" y="1833541"/>
              <a:ext cx="1512000" cy="1498940"/>
              <a:chOff x="2965973" y="1697715"/>
              <a:chExt cx="1762498" cy="1747274"/>
            </a:xfrm>
          </p:grpSpPr>
          <p:grpSp>
            <p:nvGrpSpPr>
              <p:cNvPr id="110" name="Group 247"/>
              <p:cNvGrpSpPr/>
              <p:nvPr/>
            </p:nvGrpSpPr>
            <p:grpSpPr>
              <a:xfrm>
                <a:off x="3391801" y="2111917"/>
                <a:ext cx="908420" cy="908420"/>
                <a:chOff x="1428723" y="1400140"/>
                <a:chExt cx="3443287" cy="3443287"/>
              </a:xfrm>
            </p:grpSpPr>
            <p:sp>
              <p:nvSpPr>
                <p:cNvPr id="345" name="Dodecagon 424"/>
                <p:cNvSpPr/>
                <p:nvPr/>
              </p:nvSpPr>
              <p:spPr bwMode="auto">
                <a:xfrm>
                  <a:off x="1428723" y="1400140"/>
                  <a:ext cx="3443287" cy="3443287"/>
                </a:xfrm>
                <a:prstGeom prst="dodecagon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9190" tIns="39596" rIns="79190" bIns="39596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1079724">
                    <a:spcBef>
                      <a:spcPct val="50000"/>
                    </a:spcBef>
                    <a:defRPr/>
                  </a:pPr>
                  <a:endParaRPr lang="en-GB" sz="1900" b="1" kern="0" dirty="0">
                    <a:solidFill>
                      <a:srgbClr val="B2B2B2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46" name="Straight Connector 425"/>
                <p:cNvCxnSpPr>
                  <a:stCxn id="345" idx="10"/>
                  <a:endCxn id="345" idx="4"/>
                </p:cNvCxnSpPr>
                <p:nvPr/>
              </p:nvCxnSpPr>
              <p:spPr bwMode="auto">
                <a:xfrm>
                  <a:off x="2689030" y="1400140"/>
                  <a:ext cx="922674" cy="3443287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7" name="Straight Connector 426"/>
                <p:cNvCxnSpPr>
                  <a:stCxn id="345" idx="9"/>
                  <a:endCxn id="345" idx="3"/>
                </p:cNvCxnSpPr>
                <p:nvPr/>
              </p:nvCxnSpPr>
              <p:spPr bwMode="auto">
                <a:xfrm>
                  <a:off x="1890060" y="1861477"/>
                  <a:ext cx="2520613" cy="2520612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8" name="Straight Connector 427"/>
                <p:cNvCxnSpPr>
                  <a:stCxn id="345" idx="11"/>
                  <a:endCxn id="345" idx="5"/>
                </p:cNvCxnSpPr>
                <p:nvPr/>
              </p:nvCxnSpPr>
              <p:spPr bwMode="auto">
                <a:xfrm flipH="1">
                  <a:off x="2689030" y="1400140"/>
                  <a:ext cx="922674" cy="3443287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9" name="Straight Connector 428"/>
                <p:cNvCxnSpPr>
                  <a:stCxn id="345" idx="8"/>
                  <a:endCxn id="345" idx="2"/>
                </p:cNvCxnSpPr>
                <p:nvPr/>
              </p:nvCxnSpPr>
              <p:spPr bwMode="auto">
                <a:xfrm>
                  <a:off x="1428723" y="2660446"/>
                  <a:ext cx="3443287" cy="922672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0" name="Straight Connector 429"/>
                <p:cNvCxnSpPr>
                  <a:stCxn id="345" idx="0"/>
                  <a:endCxn id="345" idx="6"/>
                </p:cNvCxnSpPr>
                <p:nvPr/>
              </p:nvCxnSpPr>
              <p:spPr bwMode="auto">
                <a:xfrm flipH="1">
                  <a:off x="1890060" y="1861477"/>
                  <a:ext cx="2520613" cy="2520612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Straight Connector 430"/>
                <p:cNvCxnSpPr>
                  <a:stCxn id="345" idx="1"/>
                  <a:endCxn id="345" idx="7"/>
                </p:cNvCxnSpPr>
                <p:nvPr/>
              </p:nvCxnSpPr>
              <p:spPr bwMode="auto">
                <a:xfrm flipH="1">
                  <a:off x="1428723" y="2660446"/>
                  <a:ext cx="3443287" cy="922672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2" name="Straight Connector 431"/>
                <p:cNvCxnSpPr>
                  <a:stCxn id="345" idx="11"/>
                  <a:endCxn id="345" idx="1"/>
                </p:cNvCxnSpPr>
                <p:nvPr/>
              </p:nvCxnSpPr>
              <p:spPr bwMode="auto">
                <a:xfrm>
                  <a:off x="3611703" y="1400140"/>
                  <a:ext cx="1260307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3" name="Straight Connector 432"/>
                <p:cNvCxnSpPr>
                  <a:stCxn id="345" idx="10"/>
                  <a:endCxn id="345" idx="0"/>
                </p:cNvCxnSpPr>
                <p:nvPr/>
              </p:nvCxnSpPr>
              <p:spPr bwMode="auto">
                <a:xfrm>
                  <a:off x="2689030" y="1400140"/>
                  <a:ext cx="1721643" cy="461337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4" name="Straight Connector 433"/>
                <p:cNvCxnSpPr>
                  <a:stCxn id="345" idx="0"/>
                  <a:endCxn id="345" idx="2"/>
                </p:cNvCxnSpPr>
                <p:nvPr/>
              </p:nvCxnSpPr>
              <p:spPr bwMode="auto">
                <a:xfrm>
                  <a:off x="4410673" y="1861477"/>
                  <a:ext cx="461337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5" name="Straight Connector 434"/>
                <p:cNvCxnSpPr>
                  <a:stCxn id="345" idx="1"/>
                  <a:endCxn id="345" idx="3"/>
                </p:cNvCxnSpPr>
                <p:nvPr/>
              </p:nvCxnSpPr>
              <p:spPr bwMode="auto">
                <a:xfrm flipH="1">
                  <a:off x="4410673" y="2660446"/>
                  <a:ext cx="461337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6" name="Straight Connector 435"/>
                <p:cNvCxnSpPr>
                  <a:stCxn id="345" idx="2"/>
                  <a:endCxn id="345" idx="4"/>
                </p:cNvCxnSpPr>
                <p:nvPr/>
              </p:nvCxnSpPr>
              <p:spPr bwMode="auto">
                <a:xfrm flipH="1">
                  <a:off x="3611703" y="3583121"/>
                  <a:ext cx="1260307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7" name="Straight Connector 436"/>
                <p:cNvCxnSpPr>
                  <a:stCxn id="345" idx="4"/>
                  <a:endCxn id="345" idx="6"/>
                </p:cNvCxnSpPr>
                <p:nvPr/>
              </p:nvCxnSpPr>
              <p:spPr bwMode="auto">
                <a:xfrm flipH="1" flipV="1">
                  <a:off x="1890060" y="4382090"/>
                  <a:ext cx="1721643" cy="461337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8" name="Straight Connector 437"/>
                <p:cNvCxnSpPr>
                  <a:stCxn id="345" idx="3"/>
                  <a:endCxn id="345" idx="5"/>
                </p:cNvCxnSpPr>
                <p:nvPr/>
              </p:nvCxnSpPr>
              <p:spPr bwMode="auto">
                <a:xfrm flipH="1">
                  <a:off x="2689030" y="4382090"/>
                  <a:ext cx="1721643" cy="461337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9" name="Straight Connector 438"/>
                <p:cNvCxnSpPr>
                  <a:stCxn id="345" idx="5"/>
                  <a:endCxn id="345" idx="7"/>
                </p:cNvCxnSpPr>
                <p:nvPr/>
              </p:nvCxnSpPr>
              <p:spPr bwMode="auto">
                <a:xfrm flipH="1" flipV="1">
                  <a:off x="1428723" y="3583121"/>
                  <a:ext cx="1260307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0" name="Straight Connector 439"/>
                <p:cNvCxnSpPr>
                  <a:stCxn id="345" idx="6"/>
                  <a:endCxn id="345" idx="8"/>
                </p:cNvCxnSpPr>
                <p:nvPr/>
              </p:nvCxnSpPr>
              <p:spPr bwMode="auto">
                <a:xfrm flipH="1" flipV="1">
                  <a:off x="1428723" y="2660446"/>
                  <a:ext cx="461337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1" name="Straight Connector 440"/>
                <p:cNvCxnSpPr>
                  <a:stCxn id="345" idx="8"/>
                  <a:endCxn id="345" idx="10"/>
                </p:cNvCxnSpPr>
                <p:nvPr/>
              </p:nvCxnSpPr>
              <p:spPr bwMode="auto">
                <a:xfrm flipV="1">
                  <a:off x="1428723" y="1400140"/>
                  <a:ext cx="1260307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2" name="Straight Connector 441"/>
                <p:cNvCxnSpPr>
                  <a:stCxn id="345" idx="7"/>
                  <a:endCxn id="345" idx="9"/>
                </p:cNvCxnSpPr>
                <p:nvPr/>
              </p:nvCxnSpPr>
              <p:spPr bwMode="auto">
                <a:xfrm flipV="1">
                  <a:off x="1428723" y="1861477"/>
                  <a:ext cx="461337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3" name="Straight Connector 442"/>
                <p:cNvCxnSpPr>
                  <a:stCxn id="345" idx="10"/>
                  <a:endCxn id="345" idx="1"/>
                </p:cNvCxnSpPr>
                <p:nvPr/>
              </p:nvCxnSpPr>
              <p:spPr bwMode="auto">
                <a:xfrm>
                  <a:off x="2689030" y="1400140"/>
                  <a:ext cx="2182980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Straight Connector 443"/>
                <p:cNvCxnSpPr>
                  <a:stCxn id="345" idx="11"/>
                  <a:endCxn id="345" idx="2"/>
                </p:cNvCxnSpPr>
                <p:nvPr/>
              </p:nvCxnSpPr>
              <p:spPr bwMode="auto">
                <a:xfrm>
                  <a:off x="3611703" y="1400140"/>
                  <a:ext cx="1260307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5" name="Straight Connector 444"/>
                <p:cNvCxnSpPr>
                  <a:stCxn id="345" idx="0"/>
                  <a:endCxn id="345" idx="3"/>
                </p:cNvCxnSpPr>
                <p:nvPr/>
              </p:nvCxnSpPr>
              <p:spPr bwMode="auto">
                <a:xfrm>
                  <a:off x="4410673" y="1861477"/>
                  <a:ext cx="0" cy="2520612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Straight Connector 445"/>
                <p:cNvCxnSpPr>
                  <a:stCxn id="345" idx="1"/>
                  <a:endCxn id="345" idx="4"/>
                </p:cNvCxnSpPr>
                <p:nvPr/>
              </p:nvCxnSpPr>
              <p:spPr bwMode="auto">
                <a:xfrm flipH="1">
                  <a:off x="3611703" y="2660446"/>
                  <a:ext cx="1260307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7" name="Straight Connector 446"/>
                <p:cNvCxnSpPr>
                  <a:stCxn id="345" idx="4"/>
                  <a:endCxn id="345" idx="7"/>
                </p:cNvCxnSpPr>
                <p:nvPr/>
              </p:nvCxnSpPr>
              <p:spPr bwMode="auto">
                <a:xfrm flipH="1" flipV="1">
                  <a:off x="1428723" y="3583121"/>
                  <a:ext cx="2182980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8" name="Straight Connector 447"/>
                <p:cNvCxnSpPr>
                  <a:stCxn id="345" idx="8"/>
                  <a:endCxn id="345" idx="5"/>
                </p:cNvCxnSpPr>
                <p:nvPr/>
              </p:nvCxnSpPr>
              <p:spPr bwMode="auto">
                <a:xfrm>
                  <a:off x="1428723" y="2660446"/>
                  <a:ext cx="1260307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9" name="Straight Connector 448"/>
                <p:cNvCxnSpPr>
                  <a:stCxn id="345" idx="6"/>
                  <a:endCxn id="345" idx="9"/>
                </p:cNvCxnSpPr>
                <p:nvPr/>
              </p:nvCxnSpPr>
              <p:spPr bwMode="auto">
                <a:xfrm flipV="1">
                  <a:off x="1890060" y="1861477"/>
                  <a:ext cx="0" cy="2520612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0" name="Straight Connector 449"/>
                <p:cNvCxnSpPr>
                  <a:stCxn id="345" idx="7"/>
                  <a:endCxn id="345" idx="10"/>
                </p:cNvCxnSpPr>
                <p:nvPr/>
              </p:nvCxnSpPr>
              <p:spPr bwMode="auto">
                <a:xfrm flipV="1">
                  <a:off x="1428723" y="1400140"/>
                  <a:ext cx="1260307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1" name="Straight Connector 450"/>
                <p:cNvCxnSpPr>
                  <a:stCxn id="345" idx="6"/>
                  <a:endCxn id="345" idx="3"/>
                </p:cNvCxnSpPr>
                <p:nvPr/>
              </p:nvCxnSpPr>
              <p:spPr bwMode="auto">
                <a:xfrm>
                  <a:off x="1890060" y="4382090"/>
                  <a:ext cx="2520613" cy="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2" name="Straight Connector 451"/>
                <p:cNvCxnSpPr>
                  <a:stCxn id="345" idx="2"/>
                  <a:endCxn id="345" idx="5"/>
                </p:cNvCxnSpPr>
                <p:nvPr/>
              </p:nvCxnSpPr>
              <p:spPr bwMode="auto">
                <a:xfrm flipH="1">
                  <a:off x="2689030" y="3583121"/>
                  <a:ext cx="2182980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3" name="Straight Connector 452"/>
                <p:cNvCxnSpPr>
                  <a:stCxn id="345" idx="9"/>
                  <a:endCxn id="345" idx="0"/>
                </p:cNvCxnSpPr>
                <p:nvPr/>
              </p:nvCxnSpPr>
              <p:spPr bwMode="auto">
                <a:xfrm>
                  <a:off x="1890060" y="1861477"/>
                  <a:ext cx="2520613" cy="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4" name="Straight Connector 453"/>
                <p:cNvCxnSpPr>
                  <a:stCxn id="345" idx="8"/>
                  <a:endCxn id="345" idx="11"/>
                </p:cNvCxnSpPr>
                <p:nvPr/>
              </p:nvCxnSpPr>
              <p:spPr bwMode="auto">
                <a:xfrm flipV="1">
                  <a:off x="1428723" y="1400140"/>
                  <a:ext cx="2182980" cy="1260306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5" name="Straight Connector 454"/>
                <p:cNvCxnSpPr>
                  <a:endCxn id="345" idx="6"/>
                </p:cNvCxnSpPr>
                <p:nvPr/>
              </p:nvCxnSpPr>
              <p:spPr bwMode="auto">
                <a:xfrm flipH="1">
                  <a:off x="1890060" y="1500187"/>
                  <a:ext cx="1724678" cy="2881903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6" name="Straight Connector 455"/>
                <p:cNvCxnSpPr>
                  <a:stCxn id="345" idx="0"/>
                  <a:endCxn id="345" idx="7"/>
                </p:cNvCxnSpPr>
                <p:nvPr/>
              </p:nvCxnSpPr>
              <p:spPr bwMode="auto">
                <a:xfrm flipH="1">
                  <a:off x="1428723" y="1861477"/>
                  <a:ext cx="2981950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7" name="Straight Connector 456"/>
                <p:cNvCxnSpPr>
                  <a:stCxn id="345" idx="8"/>
                  <a:endCxn id="345" idx="1"/>
                </p:cNvCxnSpPr>
                <p:nvPr/>
              </p:nvCxnSpPr>
              <p:spPr bwMode="auto">
                <a:xfrm>
                  <a:off x="1428723" y="2660446"/>
                  <a:ext cx="3443287" cy="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8" name="Straight Connector 457"/>
                <p:cNvCxnSpPr>
                  <a:stCxn id="345" idx="9"/>
                  <a:endCxn id="345" idx="2"/>
                </p:cNvCxnSpPr>
                <p:nvPr/>
              </p:nvCxnSpPr>
              <p:spPr bwMode="auto">
                <a:xfrm>
                  <a:off x="1890060" y="1861477"/>
                  <a:ext cx="2981950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9" name="Straight Connector 458"/>
                <p:cNvCxnSpPr>
                  <a:stCxn id="345" idx="11"/>
                  <a:endCxn id="345" idx="7"/>
                </p:cNvCxnSpPr>
                <p:nvPr/>
              </p:nvCxnSpPr>
              <p:spPr bwMode="auto">
                <a:xfrm flipH="1">
                  <a:off x="1428723" y="1400140"/>
                  <a:ext cx="2182980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0" name="Straight Connector 459"/>
                <p:cNvCxnSpPr>
                  <a:stCxn id="345" idx="10"/>
                  <a:endCxn id="345" idx="6"/>
                </p:cNvCxnSpPr>
                <p:nvPr/>
              </p:nvCxnSpPr>
              <p:spPr bwMode="auto">
                <a:xfrm flipH="1">
                  <a:off x="1890060" y="1400140"/>
                  <a:ext cx="798970" cy="298195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1" name="Straight Connector 460"/>
                <p:cNvCxnSpPr>
                  <a:stCxn id="345" idx="9"/>
                  <a:endCxn id="345" idx="5"/>
                </p:cNvCxnSpPr>
                <p:nvPr/>
              </p:nvCxnSpPr>
              <p:spPr bwMode="auto">
                <a:xfrm>
                  <a:off x="1890060" y="1861477"/>
                  <a:ext cx="798970" cy="298195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2" name="Straight Connector 461"/>
                <p:cNvCxnSpPr>
                  <a:stCxn id="345" idx="8"/>
                  <a:endCxn id="345" idx="4"/>
                </p:cNvCxnSpPr>
                <p:nvPr/>
              </p:nvCxnSpPr>
              <p:spPr bwMode="auto">
                <a:xfrm>
                  <a:off x="1428723" y="2660446"/>
                  <a:ext cx="2182980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3" name="Straight Connector 462"/>
                <p:cNvCxnSpPr>
                  <a:stCxn id="345" idx="7"/>
                  <a:endCxn id="345" idx="3"/>
                </p:cNvCxnSpPr>
                <p:nvPr/>
              </p:nvCxnSpPr>
              <p:spPr bwMode="auto">
                <a:xfrm>
                  <a:off x="1428723" y="3583121"/>
                  <a:ext cx="2981950" cy="798969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4" name="Straight Connector 463"/>
                <p:cNvCxnSpPr>
                  <a:stCxn id="345" idx="2"/>
                  <a:endCxn id="345" idx="6"/>
                </p:cNvCxnSpPr>
                <p:nvPr/>
              </p:nvCxnSpPr>
              <p:spPr bwMode="auto">
                <a:xfrm flipH="1">
                  <a:off x="1890060" y="3583121"/>
                  <a:ext cx="2981950" cy="798969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5" name="Straight Connector 464"/>
                <p:cNvCxnSpPr>
                  <a:stCxn id="345" idx="1"/>
                  <a:endCxn id="345" idx="5"/>
                </p:cNvCxnSpPr>
                <p:nvPr/>
              </p:nvCxnSpPr>
              <p:spPr bwMode="auto">
                <a:xfrm flipH="1">
                  <a:off x="2689030" y="2660446"/>
                  <a:ext cx="2182980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6" name="Straight Connector 465"/>
                <p:cNvCxnSpPr>
                  <a:stCxn id="345" idx="0"/>
                  <a:endCxn id="345" idx="4"/>
                </p:cNvCxnSpPr>
                <p:nvPr/>
              </p:nvCxnSpPr>
              <p:spPr bwMode="auto">
                <a:xfrm flipH="1">
                  <a:off x="3611703" y="1861477"/>
                  <a:ext cx="798970" cy="298195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7" name="Straight Connector 466"/>
                <p:cNvCxnSpPr>
                  <a:stCxn id="345" idx="11"/>
                  <a:endCxn id="345" idx="3"/>
                </p:cNvCxnSpPr>
                <p:nvPr/>
              </p:nvCxnSpPr>
              <p:spPr bwMode="auto">
                <a:xfrm>
                  <a:off x="3611703" y="1400140"/>
                  <a:ext cx="798970" cy="298195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8" name="Straight Connector 467"/>
                <p:cNvCxnSpPr>
                  <a:stCxn id="345" idx="10"/>
                  <a:endCxn id="345" idx="2"/>
                </p:cNvCxnSpPr>
                <p:nvPr/>
              </p:nvCxnSpPr>
              <p:spPr bwMode="auto">
                <a:xfrm>
                  <a:off x="2689030" y="1400140"/>
                  <a:ext cx="2182980" cy="2182981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9" name="Straight Connector 468"/>
                <p:cNvCxnSpPr>
                  <a:stCxn id="345" idx="10"/>
                  <a:endCxn id="345" idx="5"/>
                </p:cNvCxnSpPr>
                <p:nvPr/>
              </p:nvCxnSpPr>
              <p:spPr bwMode="auto">
                <a:xfrm>
                  <a:off x="2689030" y="1400140"/>
                  <a:ext cx="0" cy="3443287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0" name="Straight Connector 469"/>
                <p:cNvCxnSpPr>
                  <a:stCxn id="345" idx="9"/>
                  <a:endCxn id="345" idx="4"/>
                </p:cNvCxnSpPr>
                <p:nvPr/>
              </p:nvCxnSpPr>
              <p:spPr bwMode="auto">
                <a:xfrm>
                  <a:off x="1890060" y="1861477"/>
                  <a:ext cx="1721643" cy="298195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1" name="Straight Connector 470"/>
                <p:cNvCxnSpPr>
                  <a:stCxn id="345" idx="3"/>
                  <a:endCxn id="345" idx="8"/>
                </p:cNvCxnSpPr>
                <p:nvPr/>
              </p:nvCxnSpPr>
              <p:spPr bwMode="auto">
                <a:xfrm flipH="1" flipV="1">
                  <a:off x="1428723" y="2660446"/>
                  <a:ext cx="2981950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2" name="Straight Connector 471"/>
                <p:cNvCxnSpPr>
                  <a:stCxn id="345" idx="2"/>
                  <a:endCxn id="345" idx="7"/>
                </p:cNvCxnSpPr>
                <p:nvPr/>
              </p:nvCxnSpPr>
              <p:spPr bwMode="auto">
                <a:xfrm flipH="1">
                  <a:off x="1428723" y="3583121"/>
                  <a:ext cx="3443287" cy="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3" name="Straight Connector 472"/>
                <p:cNvCxnSpPr>
                  <a:stCxn id="345" idx="1"/>
                  <a:endCxn id="345" idx="6"/>
                </p:cNvCxnSpPr>
                <p:nvPr/>
              </p:nvCxnSpPr>
              <p:spPr bwMode="auto">
                <a:xfrm flipH="1">
                  <a:off x="1890060" y="2660446"/>
                  <a:ext cx="2981950" cy="1721644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4" name="Straight Connector 473"/>
                <p:cNvCxnSpPr>
                  <a:stCxn id="345" idx="0"/>
                  <a:endCxn id="345" idx="5"/>
                </p:cNvCxnSpPr>
                <p:nvPr/>
              </p:nvCxnSpPr>
              <p:spPr bwMode="auto">
                <a:xfrm flipH="1">
                  <a:off x="2689030" y="1861477"/>
                  <a:ext cx="1721643" cy="298195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5" name="Straight Connector 474"/>
                <p:cNvCxnSpPr>
                  <a:stCxn id="345" idx="11"/>
                  <a:endCxn id="345" idx="4"/>
                </p:cNvCxnSpPr>
                <p:nvPr/>
              </p:nvCxnSpPr>
              <p:spPr bwMode="auto">
                <a:xfrm>
                  <a:off x="3611703" y="1400140"/>
                  <a:ext cx="0" cy="3443287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6" name="Straight Connector 475"/>
                <p:cNvCxnSpPr>
                  <a:stCxn id="345" idx="10"/>
                  <a:endCxn id="345" idx="3"/>
                </p:cNvCxnSpPr>
                <p:nvPr/>
              </p:nvCxnSpPr>
              <p:spPr bwMode="auto">
                <a:xfrm>
                  <a:off x="2689030" y="1400140"/>
                  <a:ext cx="1721643" cy="2981950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7" name="Straight Connector 476"/>
                <p:cNvCxnSpPr>
                  <a:stCxn id="345" idx="1"/>
                  <a:endCxn id="345" idx="9"/>
                </p:cNvCxnSpPr>
                <p:nvPr/>
              </p:nvCxnSpPr>
              <p:spPr bwMode="auto">
                <a:xfrm flipH="1" flipV="1">
                  <a:off x="1890060" y="1861477"/>
                  <a:ext cx="2981950" cy="798969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8" name="Straight Connector 477"/>
                <p:cNvCxnSpPr>
                  <a:stCxn id="345" idx="0"/>
                  <a:endCxn id="345" idx="8"/>
                </p:cNvCxnSpPr>
                <p:nvPr/>
              </p:nvCxnSpPr>
              <p:spPr bwMode="auto">
                <a:xfrm flipH="1">
                  <a:off x="1428723" y="1861477"/>
                  <a:ext cx="2981950" cy="798969"/>
                </a:xfrm>
                <a:prstGeom prst="line">
                  <a:avLst/>
                </a:prstGeom>
                <a:noFill/>
                <a:ln w="7620" cap="flat" cmpd="sng" algn="ctr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1" name="组合 110"/>
              <p:cNvGrpSpPr/>
              <p:nvPr/>
            </p:nvGrpSpPr>
            <p:grpSpPr>
              <a:xfrm>
                <a:off x="3224350" y="1978660"/>
                <a:ext cx="1243323" cy="1174934"/>
                <a:chOff x="754156" y="1892661"/>
                <a:chExt cx="1576703" cy="1489976"/>
              </a:xfrm>
            </p:grpSpPr>
            <p:grpSp>
              <p:nvGrpSpPr>
                <p:cNvPr id="135" name="组合 134"/>
                <p:cNvGrpSpPr/>
                <p:nvPr/>
              </p:nvGrpSpPr>
              <p:grpSpPr>
                <a:xfrm>
                  <a:off x="1283911" y="1892661"/>
                  <a:ext cx="517854" cy="128593"/>
                  <a:chOff x="1283911" y="1892661"/>
                  <a:chExt cx="517854" cy="128593"/>
                </a:xfrm>
              </p:grpSpPr>
              <p:grpSp>
                <p:nvGrpSpPr>
                  <p:cNvPr id="313" name="Group 606"/>
                  <p:cNvGrpSpPr/>
                  <p:nvPr/>
                </p:nvGrpSpPr>
                <p:grpSpPr>
                  <a:xfrm>
                    <a:off x="1615496" y="1892661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330" name="Oval 607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1" name="Rounded Rectangle 608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2" name="Rounded Rectangle 609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3" name="Oval 610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4" name="Isosceles Triangle 611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5" name="Isosceles Triangle 612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6" name="Isosceles Triangle 613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7" name="Isosceles Triangle 614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8" name="Rectangle 615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39" name="Rectangle 616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40" name="Rectangle 617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41" name="Rectangle 618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42" name="Rectangle 619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43" name="Rectangle 620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44" name="Rectangle 621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grpSp>
                <p:nvGrpSpPr>
                  <p:cNvPr id="314" name="Group 622"/>
                  <p:cNvGrpSpPr/>
                  <p:nvPr/>
                </p:nvGrpSpPr>
                <p:grpSpPr>
                  <a:xfrm>
                    <a:off x="1283911" y="1892661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315" name="Oval 623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16" name="Rounded Rectangle 624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17" name="Rounded Rectangle 625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18" name="Oval 626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19" name="Isosceles Triangle 627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0" name="Isosceles Triangle 628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1" name="Isosceles Triangle 629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2" name="Isosceles Triangle 630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3" name="Rectangle 631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4" name="Rectangle 632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5" name="Rectangle 633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6" name="Rectangle 634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7" name="Rectangle 635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8" name="Rectangle 636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329" name="Rectangle 637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136" name="Group 670"/>
                <p:cNvGrpSpPr/>
                <p:nvPr/>
              </p:nvGrpSpPr>
              <p:grpSpPr>
                <a:xfrm>
                  <a:off x="916706" y="3053103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298" name="Oval 671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9" name="Rounded Rectangle 672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0" name="Rounded Rectangle 673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1" name="Oval 674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2" name="Isosceles Triangle 675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3" name="Isosceles Triangle 676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4" name="Isosceles Triangle 677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5" name="Isosceles Triangle 678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6" name="Rectangle 679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7" name="Rectangle 680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8" name="Rectangle 681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09" name="Rectangle 682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0" name="Rectangle 683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1" name="Rectangle 684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312" name="Rectangle 685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137" name="Group 702"/>
                <p:cNvGrpSpPr/>
                <p:nvPr/>
              </p:nvGrpSpPr>
              <p:grpSpPr>
                <a:xfrm>
                  <a:off x="1615496" y="3254044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283" name="Oval 703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4" name="Rounded Rectangle 704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5" name="Rounded Rectangle 705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6" name="Oval 706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7" name="Isosceles Triangle 707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8" name="Isosceles Triangle 708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9" name="Isosceles Triangle 709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0" name="Isosceles Triangle 710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1" name="Rectangle 711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2" name="Rectangle 712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3" name="Rectangle 713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4" name="Rectangle 714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5" name="Rectangle 715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6" name="Rectangle 716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97" name="Rectangle 717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138" name="Group 718"/>
                <p:cNvGrpSpPr/>
                <p:nvPr/>
              </p:nvGrpSpPr>
              <p:grpSpPr>
                <a:xfrm>
                  <a:off x="1283911" y="3254044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268" name="Oval 719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9" name="Rounded Rectangle 720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0" name="Rounded Rectangle 721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1" name="Oval 722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2" name="Isosceles Triangle 723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3" name="Isosceles Triangle 724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4" name="Isosceles Triangle 725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5" name="Isosceles Triangle 726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6" name="Rectangle 727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7" name="Rectangle 728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8" name="Rectangle 729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79" name="Rectangle 730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0" name="Rectangle 731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1" name="Rectangle 732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82" name="Rectangle 733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139" name="Group 734"/>
                <p:cNvGrpSpPr/>
                <p:nvPr/>
              </p:nvGrpSpPr>
              <p:grpSpPr>
                <a:xfrm>
                  <a:off x="2000123" y="3053103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253" name="Oval 735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54" name="Rounded Rectangle 736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55" name="Rounded Rectangle 737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56" name="Oval 738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57" name="Isosceles Triangle 739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58" name="Isosceles Triangle 740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59" name="Isosceles Triangle 741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0" name="Isosceles Triangle 742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1" name="Rectangle 743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2" name="Rectangle 744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3" name="Rectangle 745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4" name="Rectangle 746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5" name="Rectangle 747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6" name="Rectangle 748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67" name="Rectangle 749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140" name="组合 139"/>
                <p:cNvGrpSpPr/>
                <p:nvPr/>
              </p:nvGrpSpPr>
              <p:grpSpPr>
                <a:xfrm>
                  <a:off x="754156" y="2359187"/>
                  <a:ext cx="1576703" cy="556924"/>
                  <a:chOff x="754156" y="2355726"/>
                  <a:chExt cx="1576703" cy="556924"/>
                </a:xfrm>
              </p:grpSpPr>
              <p:grpSp>
                <p:nvGrpSpPr>
                  <p:cNvPr id="187" name="组合 186"/>
                  <p:cNvGrpSpPr/>
                  <p:nvPr/>
                </p:nvGrpSpPr>
                <p:grpSpPr>
                  <a:xfrm>
                    <a:off x="754156" y="2784057"/>
                    <a:ext cx="1576703" cy="128593"/>
                    <a:chOff x="754156" y="2784057"/>
                    <a:chExt cx="1576703" cy="128593"/>
                  </a:xfrm>
                </p:grpSpPr>
                <p:grpSp>
                  <p:nvGrpSpPr>
                    <p:cNvPr id="221" name="Group 654"/>
                    <p:cNvGrpSpPr/>
                    <p:nvPr/>
                  </p:nvGrpSpPr>
                  <p:grpSpPr>
                    <a:xfrm>
                      <a:off x="754156" y="2784057"/>
                      <a:ext cx="186269" cy="128593"/>
                      <a:chOff x="2569197" y="2316981"/>
                      <a:chExt cx="1678640" cy="1112033"/>
                    </a:xfrm>
                    <a:solidFill>
                      <a:sysClr val="window" lastClr="FFFFFF"/>
                    </a:solidFill>
                  </p:grpSpPr>
                  <p:sp>
                    <p:nvSpPr>
                      <p:cNvPr id="238" name="Oval 655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9" name="Rounded Rectangle 656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0" name="Rounded Rectangle 657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1" name="Oval 658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2" name="Isosceles Triangle 659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3" name="Isosceles Triangle 660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4" name="Isosceles Triangle 661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5" name="Isosceles Triangle 662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6" name="Rectangle 663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7" name="Rectangle 664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8" name="Rectangle 665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49" name="Rectangle 666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50" name="Rectangle 667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51" name="Rectangle 668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52" name="Rectangle 669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222" name="Group 654"/>
                    <p:cNvGrpSpPr/>
                    <p:nvPr/>
                  </p:nvGrpSpPr>
                  <p:grpSpPr>
                    <a:xfrm>
                      <a:off x="2144590" y="2784057"/>
                      <a:ext cx="186269" cy="128593"/>
                      <a:chOff x="2569197" y="2316981"/>
                      <a:chExt cx="1678640" cy="1112033"/>
                    </a:xfrm>
                    <a:solidFill>
                      <a:sysClr val="window" lastClr="FFFFFF"/>
                    </a:solidFill>
                  </p:grpSpPr>
                  <p:sp>
                    <p:nvSpPr>
                      <p:cNvPr id="223" name="Oval 655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24" name="Rounded Rectangle 656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25" name="Rounded Rectangle 657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26" name="Oval 658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27" name="Isosceles Triangle 659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28" name="Isosceles Triangle 660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29" name="Isosceles Triangle 661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0" name="Isosceles Triangle 662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1" name="Rectangle 663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2" name="Rectangle 664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3" name="Rectangle 665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4" name="Rectangle 666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5" name="Rectangle 667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6" name="Rectangle 668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37" name="Rectangle 669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88" name="组合 187"/>
                  <p:cNvGrpSpPr/>
                  <p:nvPr/>
                </p:nvGrpSpPr>
                <p:grpSpPr>
                  <a:xfrm>
                    <a:off x="754156" y="2355726"/>
                    <a:ext cx="1576703" cy="128593"/>
                    <a:chOff x="754156" y="2784057"/>
                    <a:chExt cx="1576703" cy="128593"/>
                  </a:xfrm>
                </p:grpSpPr>
                <p:grpSp>
                  <p:nvGrpSpPr>
                    <p:cNvPr id="189" name="Group 654"/>
                    <p:cNvGrpSpPr/>
                    <p:nvPr/>
                  </p:nvGrpSpPr>
                  <p:grpSpPr>
                    <a:xfrm>
                      <a:off x="754156" y="2784057"/>
                      <a:ext cx="186269" cy="128593"/>
                      <a:chOff x="2569197" y="2316981"/>
                      <a:chExt cx="1678640" cy="1112033"/>
                    </a:xfrm>
                    <a:solidFill>
                      <a:sysClr val="window" lastClr="FFFFFF"/>
                    </a:solidFill>
                  </p:grpSpPr>
                  <p:sp>
                    <p:nvSpPr>
                      <p:cNvPr id="206" name="Oval 655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7" name="Rounded Rectangle 656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8" name="Rounded Rectangle 657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9" name="Oval 658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0" name="Isosceles Triangle 659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1" name="Isosceles Triangle 660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2" name="Isosceles Triangle 661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3" name="Isosceles Triangle 662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4" name="Rectangle 663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5" name="Rectangle 664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6" name="Rectangle 665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7" name="Rectangle 666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8" name="Rectangle 667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19" name="Rectangle 668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20" name="Rectangle 669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90" name="Group 654"/>
                    <p:cNvGrpSpPr/>
                    <p:nvPr/>
                  </p:nvGrpSpPr>
                  <p:grpSpPr>
                    <a:xfrm>
                      <a:off x="2144590" y="2784057"/>
                      <a:ext cx="186269" cy="128593"/>
                      <a:chOff x="2569197" y="2316981"/>
                      <a:chExt cx="1678640" cy="1112033"/>
                    </a:xfrm>
                    <a:solidFill>
                      <a:sysClr val="window" lastClr="FFFFFF"/>
                    </a:solidFill>
                  </p:grpSpPr>
                  <p:sp>
                    <p:nvSpPr>
                      <p:cNvPr id="191" name="Oval 655"/>
                      <p:cNvSpPr/>
                      <p:nvPr/>
                    </p:nvSpPr>
                    <p:spPr bwMode="auto">
                      <a:xfrm rot="20552039">
                        <a:off x="2569197" y="263692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2" name="Rounded Rectangle 656"/>
                      <p:cNvSpPr/>
                      <p:nvPr/>
                    </p:nvSpPr>
                    <p:spPr bwMode="auto">
                      <a:xfrm>
                        <a:off x="2785222" y="3140977"/>
                        <a:ext cx="1224133" cy="288037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3" name="Rounded Rectangle 657"/>
                      <p:cNvSpPr/>
                      <p:nvPr/>
                    </p:nvSpPr>
                    <p:spPr bwMode="auto">
                      <a:xfrm>
                        <a:off x="3145256" y="2636920"/>
                        <a:ext cx="504054" cy="576066"/>
                      </a:xfrm>
                      <a:prstGeom prst="round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4" name="Oval 658"/>
                      <p:cNvSpPr/>
                      <p:nvPr/>
                    </p:nvSpPr>
                    <p:spPr bwMode="auto">
                      <a:xfrm rot="1047961" flipH="1">
                        <a:off x="3815788" y="2624770"/>
                        <a:ext cx="432049" cy="21602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5" name="Isosceles Triangle 659"/>
                      <p:cNvSpPr/>
                      <p:nvPr/>
                    </p:nvSpPr>
                    <p:spPr bwMode="auto">
                      <a:xfrm>
                        <a:off x="2785222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6" name="Isosceles Triangle 660"/>
                      <p:cNvSpPr/>
                      <p:nvPr/>
                    </p:nvSpPr>
                    <p:spPr bwMode="auto">
                      <a:xfrm>
                        <a:off x="3361281" y="2893056"/>
                        <a:ext cx="648074" cy="288037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7" name="Isosceles Triangle 661"/>
                      <p:cNvSpPr/>
                      <p:nvPr/>
                    </p:nvSpPr>
                    <p:spPr bwMode="auto">
                      <a:xfrm rot="6988412">
                        <a:off x="2827825" y="2897907"/>
                        <a:ext cx="648076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8" name="Isosceles Triangle 662"/>
                      <p:cNvSpPr/>
                      <p:nvPr/>
                    </p:nvSpPr>
                    <p:spPr bwMode="auto">
                      <a:xfrm rot="14611588" flipH="1">
                        <a:off x="3339946" y="2908532"/>
                        <a:ext cx="648073" cy="288030"/>
                      </a:xfrm>
                      <a:prstGeom prst="triangl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99" name="Rectangle 663"/>
                      <p:cNvSpPr/>
                      <p:nvPr/>
                    </p:nvSpPr>
                    <p:spPr bwMode="auto">
                      <a:xfrm rot="690742">
                        <a:off x="3487529" y="2380879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0" name="Rectangle 664"/>
                      <p:cNvSpPr/>
                      <p:nvPr/>
                    </p:nvSpPr>
                    <p:spPr bwMode="auto">
                      <a:xfrm rot="20909258" flipH="1">
                        <a:off x="2685973" y="2386206"/>
                        <a:ext cx="651634" cy="11237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1" name="Rectangle 665"/>
                      <p:cNvSpPr/>
                      <p:nvPr/>
                    </p:nvSpPr>
                    <p:spPr bwMode="auto">
                      <a:xfrm>
                        <a:off x="3259798" y="2316981"/>
                        <a:ext cx="317508" cy="10391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2" name="Rectangle 666"/>
                      <p:cNvSpPr/>
                      <p:nvPr/>
                    </p:nvSpPr>
                    <p:spPr bwMode="auto">
                      <a:xfrm rot="690742">
                        <a:off x="2635948" y="2477378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3" name="Rectangle 667"/>
                      <p:cNvSpPr/>
                      <p:nvPr/>
                    </p:nvSpPr>
                    <p:spPr bwMode="auto">
                      <a:xfrm rot="690742">
                        <a:off x="2604046" y="2619139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4" name="Rectangle 668"/>
                      <p:cNvSpPr/>
                      <p:nvPr/>
                    </p:nvSpPr>
                    <p:spPr bwMode="auto">
                      <a:xfrm rot="20909258" flipH="1">
                        <a:off x="3860082" y="2484322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205" name="Rectangle 669"/>
                      <p:cNvSpPr/>
                      <p:nvPr/>
                    </p:nvSpPr>
                    <p:spPr bwMode="auto">
                      <a:xfrm rot="20909258" flipH="1">
                        <a:off x="3895733" y="2615455"/>
                        <a:ext cx="334901" cy="169866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079724">
                          <a:buClr>
                            <a:srgbClr val="CC9900"/>
                          </a:buClr>
                          <a:buFont typeface="Wingdings" pitchFamily="2" charset="2"/>
                          <a:buChar char="n"/>
                          <a:defRPr/>
                        </a:pPr>
                        <a:endParaRPr lang="en-GB" sz="21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1" name="组合 140"/>
                <p:cNvGrpSpPr/>
                <p:nvPr/>
              </p:nvGrpSpPr>
              <p:grpSpPr>
                <a:xfrm>
                  <a:off x="916706" y="2081602"/>
                  <a:ext cx="1269686" cy="128593"/>
                  <a:chOff x="916706" y="2067694"/>
                  <a:chExt cx="1269686" cy="128593"/>
                </a:xfrm>
              </p:grpSpPr>
              <p:grpSp>
                <p:nvGrpSpPr>
                  <p:cNvPr id="142" name="Group 670"/>
                  <p:cNvGrpSpPr/>
                  <p:nvPr/>
                </p:nvGrpSpPr>
                <p:grpSpPr>
                  <a:xfrm>
                    <a:off x="916706" y="2067694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164" name="Oval 671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65" name="Rounded Rectangle 672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66" name="Rounded Rectangle 673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75" name="Oval 674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76" name="Isosceles Triangle 675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77" name="Isosceles Triangle 676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78" name="Isosceles Triangle 677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79" name="Isosceles Triangle 678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0" name="Rectangle 679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1" name="Rectangle 680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2" name="Rectangle 681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3" name="Rectangle 682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4" name="Rectangle 683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5" name="Rectangle 684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86" name="Rectangle 685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grpSp>
                <p:nvGrpSpPr>
                  <p:cNvPr id="143" name="Group 734"/>
                  <p:cNvGrpSpPr/>
                  <p:nvPr/>
                </p:nvGrpSpPr>
                <p:grpSpPr>
                  <a:xfrm>
                    <a:off x="2000123" y="2067694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144" name="Oval 73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45" name="Rounded Rectangle 73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46" name="Rounded Rectangle 73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47" name="Oval 73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48" name="Isosceles Triangle 73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49" name="Isosceles Triangle 74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50" name="Isosceles Triangle 74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51" name="Isosceles Triangle 74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52" name="Rectangle 74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53" name="Rectangle 74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54" name="Rectangle 74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55" name="Rectangle 74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56" name="Rectangle 74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61" name="Rectangle 74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62" name="Rectangle 74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</p:grpSp>
          </p:grpSp>
          <p:sp>
            <p:nvSpPr>
              <p:cNvPr id="112" name="Oval 1568"/>
              <p:cNvSpPr/>
              <p:nvPr/>
            </p:nvSpPr>
            <p:spPr bwMode="auto">
              <a:xfrm>
                <a:off x="3036011" y="1756127"/>
                <a:ext cx="1620000" cy="1620000"/>
              </a:xfrm>
              <a:prstGeom prst="ellipse">
                <a:avLst/>
              </a:prstGeom>
              <a:noFill/>
              <a:ln w="381000">
                <a:solidFill>
                  <a:sysClr val="window" lastClr="FFFFFF"/>
                </a:solidFill>
              </a:ln>
              <a:effectLst>
                <a:glow rad="101600">
                  <a:srgbClr val="00B0F0">
                    <a:alpha val="40000"/>
                  </a:srgbClr>
                </a:glow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20865" y="1998905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13496" y="3300989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0494" y="1998905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07139" y="300228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33078" y="3002284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84471" y="249412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43329" y="2241561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632847" y="1697715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05127" y="2241561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632847" y="3300989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06140" y="2759658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65973" y="249412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194144" y="1803463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1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368742" y="319756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16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352198" y="1803463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17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540426" y="2759658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18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178587" y="3197567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" name="Picture 19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913496" y="1697715"/>
                <a:ext cx="144000" cy="1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5" name="Oval 1568"/>
            <p:cNvSpPr/>
            <p:nvPr/>
          </p:nvSpPr>
          <p:spPr bwMode="auto">
            <a:xfrm>
              <a:off x="5718784" y="1611011"/>
              <a:ext cx="1944000" cy="1944000"/>
            </a:xfrm>
            <a:prstGeom prst="ellipse">
              <a:avLst/>
            </a:prstGeom>
            <a:noFill/>
            <a:ln w="381000">
              <a:solidFill>
                <a:srgbClr val="3EC09B"/>
              </a:solidFill>
            </a:ln>
            <a:effectLst>
              <a:glow rad="101600">
                <a:srgbClr val="3EC09B">
                  <a:alpha val="40000"/>
                </a:srgbClr>
              </a:glow>
              <a:outerShdw dist="35921" dir="2700000" algn="ctr" rotWithShape="0">
                <a:srgbClr val="E9EAF0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79724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21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Oval 1568"/>
            <p:cNvSpPr/>
            <p:nvPr/>
          </p:nvSpPr>
          <p:spPr bwMode="auto">
            <a:xfrm>
              <a:off x="5430784" y="1323011"/>
              <a:ext cx="2520000" cy="2520000"/>
            </a:xfrm>
            <a:prstGeom prst="ellipse">
              <a:avLst/>
            </a:prstGeom>
            <a:noFill/>
            <a:ln w="381000">
              <a:solidFill>
                <a:srgbClr val="00B0F0"/>
              </a:solidFill>
            </a:ln>
            <a:effectLst>
              <a:glow rad="101600">
                <a:srgbClr val="00B0F0">
                  <a:alpha val="40000"/>
                </a:srgbClr>
              </a:glow>
              <a:outerShdw dist="35921" dir="2700000" algn="ctr" rotWithShape="0">
                <a:srgbClr val="E9EAF0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79724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21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TextBox 829"/>
            <p:cNvSpPr txBox="1"/>
            <p:nvPr/>
          </p:nvSpPr>
          <p:spPr>
            <a:xfrm>
              <a:off x="6307648" y="1340856"/>
              <a:ext cx="766272" cy="17087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50912"/>
                </a:avLst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Energy</a:t>
              </a:r>
            </a:p>
          </p:txBody>
        </p:sp>
        <p:sp>
          <p:nvSpPr>
            <p:cNvPr id="88" name="TextBox 830"/>
            <p:cNvSpPr txBox="1"/>
            <p:nvPr/>
          </p:nvSpPr>
          <p:spPr>
            <a:xfrm rot="18930402">
              <a:off x="5438438" y="1644606"/>
              <a:ext cx="974008" cy="22607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041895"/>
                </a:avLst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Healthcare</a:t>
              </a:r>
            </a:p>
          </p:txBody>
        </p:sp>
        <p:sp>
          <p:nvSpPr>
            <p:cNvPr id="89" name="TextBox 831"/>
            <p:cNvSpPr txBox="1"/>
            <p:nvPr/>
          </p:nvSpPr>
          <p:spPr>
            <a:xfrm rot="2714596">
              <a:off x="7036338" y="1722987"/>
              <a:ext cx="943316" cy="17087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232020"/>
                </a:avLst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Education</a:t>
              </a:r>
            </a:p>
          </p:txBody>
        </p:sp>
        <p:sp>
          <p:nvSpPr>
            <p:cNvPr id="90" name="TextBox 832"/>
            <p:cNvSpPr txBox="1"/>
            <p:nvPr/>
          </p:nvSpPr>
          <p:spPr>
            <a:xfrm rot="236934">
              <a:off x="6349215" y="1682917"/>
              <a:ext cx="782513" cy="2724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Home</a:t>
              </a:r>
            </a:p>
          </p:txBody>
        </p:sp>
        <p:sp>
          <p:nvSpPr>
            <p:cNvPr id="91" name="TextBox 833"/>
            <p:cNvSpPr txBox="1"/>
            <p:nvPr/>
          </p:nvSpPr>
          <p:spPr>
            <a:xfrm rot="5644208">
              <a:off x="7240772" y="2459311"/>
              <a:ext cx="1021218" cy="37989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232020"/>
                </a:avLst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Transport</a:t>
              </a:r>
            </a:p>
          </p:txBody>
        </p:sp>
        <p:sp>
          <p:nvSpPr>
            <p:cNvPr id="92" name="TextBox 834"/>
            <p:cNvSpPr txBox="1"/>
            <p:nvPr/>
          </p:nvSpPr>
          <p:spPr>
            <a:xfrm rot="15764502">
              <a:off x="5112489" y="2468103"/>
              <a:ext cx="1093250" cy="42939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223201"/>
                </a:avLst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Governance</a:t>
              </a:r>
            </a:p>
          </p:txBody>
        </p:sp>
        <p:sp>
          <p:nvSpPr>
            <p:cNvPr id="96" name="TextBox 835"/>
            <p:cNvSpPr txBox="1"/>
            <p:nvPr/>
          </p:nvSpPr>
          <p:spPr>
            <a:xfrm rot="18154182">
              <a:off x="5635120" y="2018550"/>
              <a:ext cx="853127" cy="33332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Robotics</a:t>
              </a:r>
            </a:p>
          </p:txBody>
        </p:sp>
        <p:sp>
          <p:nvSpPr>
            <p:cNvPr id="97" name="TextBox 836"/>
            <p:cNvSpPr txBox="1"/>
            <p:nvPr/>
          </p:nvSpPr>
          <p:spPr>
            <a:xfrm rot="3262664">
              <a:off x="6985167" y="2063988"/>
              <a:ext cx="787754" cy="21220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Social</a:t>
              </a:r>
            </a:p>
          </p:txBody>
        </p:sp>
        <p:sp>
          <p:nvSpPr>
            <p:cNvPr id="102" name="TextBox 837"/>
            <p:cNvSpPr txBox="1"/>
            <p:nvPr/>
          </p:nvSpPr>
          <p:spPr>
            <a:xfrm rot="19066700">
              <a:off x="7100538" y="3390793"/>
              <a:ext cx="806046" cy="17087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Lighting</a:t>
              </a:r>
            </a:p>
          </p:txBody>
        </p:sp>
        <p:sp>
          <p:nvSpPr>
            <p:cNvPr id="105" name="TextBox 838"/>
            <p:cNvSpPr txBox="1"/>
            <p:nvPr/>
          </p:nvSpPr>
          <p:spPr>
            <a:xfrm rot="2243062">
              <a:off x="5602133" y="3462255"/>
              <a:ext cx="818945" cy="17087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Water</a:t>
              </a:r>
            </a:p>
          </p:txBody>
        </p:sp>
        <p:sp>
          <p:nvSpPr>
            <p:cNvPr id="106" name="TextBox 839"/>
            <p:cNvSpPr txBox="1"/>
            <p:nvPr/>
          </p:nvSpPr>
          <p:spPr>
            <a:xfrm>
              <a:off x="6322244" y="3619526"/>
              <a:ext cx="845762" cy="25100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846"/>
                </a:avLst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Water</a:t>
              </a:r>
            </a:p>
          </p:txBody>
        </p:sp>
        <p:sp>
          <p:nvSpPr>
            <p:cNvPr id="107" name="TextBox 840"/>
            <p:cNvSpPr txBox="1"/>
            <p:nvPr/>
          </p:nvSpPr>
          <p:spPr>
            <a:xfrm>
              <a:off x="6327103" y="3365076"/>
              <a:ext cx="821622" cy="17087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Cars</a:t>
              </a:r>
            </a:p>
          </p:txBody>
        </p:sp>
        <p:sp>
          <p:nvSpPr>
            <p:cNvPr id="108" name="TextBox 841"/>
            <p:cNvSpPr txBox="1"/>
            <p:nvPr/>
          </p:nvSpPr>
          <p:spPr>
            <a:xfrm rot="3095024">
              <a:off x="5641220" y="2862513"/>
              <a:ext cx="902114" cy="36558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Shopping</a:t>
              </a:r>
            </a:p>
          </p:txBody>
        </p:sp>
        <p:sp>
          <p:nvSpPr>
            <p:cNvPr id="109" name="TextBox 842"/>
            <p:cNvSpPr txBox="1"/>
            <p:nvPr/>
          </p:nvSpPr>
          <p:spPr>
            <a:xfrm rot="17969595">
              <a:off x="6771532" y="2682800"/>
              <a:ext cx="1060982" cy="51198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079724">
                <a:buClr>
                  <a:srgbClr val="990000"/>
                </a:buClr>
                <a:buSzPct val="75000"/>
                <a:defRPr/>
              </a:pPr>
              <a:r>
                <a:rPr lang="en-GB" sz="900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SMART Entertainment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19892" y="2643184"/>
            <a:ext cx="2548985" cy="2527409"/>
            <a:chOff x="3989749" y="2184748"/>
            <a:chExt cx="2158671" cy="2140025"/>
          </a:xfrm>
        </p:grpSpPr>
        <p:grpSp>
          <p:nvGrpSpPr>
            <p:cNvPr id="400" name="Group 247"/>
            <p:cNvGrpSpPr/>
            <p:nvPr/>
          </p:nvGrpSpPr>
          <p:grpSpPr>
            <a:xfrm>
              <a:off x="4511294" y="2692054"/>
              <a:ext cx="1112614" cy="1112614"/>
              <a:chOff x="1428723" y="1400140"/>
              <a:chExt cx="3443287" cy="3443287"/>
            </a:xfrm>
          </p:grpSpPr>
          <p:sp>
            <p:nvSpPr>
              <p:cNvPr id="618" name="Dodecagon 424"/>
              <p:cNvSpPr/>
              <p:nvPr/>
            </p:nvSpPr>
            <p:spPr bwMode="auto">
              <a:xfrm>
                <a:off x="1428723" y="1400140"/>
                <a:ext cx="3443287" cy="3443287"/>
              </a:xfrm>
              <a:prstGeom prst="dodecagon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190" tIns="39596" rIns="79190" bIns="3959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079724">
                  <a:spcBef>
                    <a:spcPct val="50000"/>
                  </a:spcBef>
                  <a:defRPr/>
                </a:pPr>
                <a:endParaRPr lang="en-GB" sz="1900" b="1" kern="0" dirty="0">
                  <a:solidFill>
                    <a:srgbClr val="B2B2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619" name="Straight Connector 425"/>
              <p:cNvCxnSpPr>
                <a:stCxn id="618" idx="10"/>
                <a:endCxn id="618" idx="4"/>
              </p:cNvCxnSpPr>
              <p:nvPr/>
            </p:nvCxnSpPr>
            <p:spPr bwMode="auto">
              <a:xfrm>
                <a:off x="2689030" y="1400140"/>
                <a:ext cx="922674" cy="3443287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0" name="Straight Connector 426"/>
              <p:cNvCxnSpPr>
                <a:stCxn id="618" idx="9"/>
                <a:endCxn id="618" idx="3"/>
              </p:cNvCxnSpPr>
              <p:nvPr/>
            </p:nvCxnSpPr>
            <p:spPr bwMode="auto">
              <a:xfrm>
                <a:off x="1890060" y="1861477"/>
                <a:ext cx="2520613" cy="2520612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1" name="Straight Connector 427"/>
              <p:cNvCxnSpPr>
                <a:stCxn id="618" idx="11"/>
                <a:endCxn id="618" idx="5"/>
              </p:cNvCxnSpPr>
              <p:nvPr/>
            </p:nvCxnSpPr>
            <p:spPr bwMode="auto">
              <a:xfrm flipH="1">
                <a:off x="2689030" y="1400140"/>
                <a:ext cx="922674" cy="3443287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2" name="Straight Connector 428"/>
              <p:cNvCxnSpPr>
                <a:stCxn id="618" idx="8"/>
                <a:endCxn id="618" idx="2"/>
              </p:cNvCxnSpPr>
              <p:nvPr/>
            </p:nvCxnSpPr>
            <p:spPr bwMode="auto">
              <a:xfrm>
                <a:off x="1428723" y="2660446"/>
                <a:ext cx="3443287" cy="922672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3" name="Straight Connector 429"/>
              <p:cNvCxnSpPr>
                <a:stCxn id="618" idx="0"/>
                <a:endCxn id="618" idx="6"/>
              </p:cNvCxnSpPr>
              <p:nvPr/>
            </p:nvCxnSpPr>
            <p:spPr bwMode="auto">
              <a:xfrm flipH="1">
                <a:off x="1890060" y="1861477"/>
                <a:ext cx="2520613" cy="2520612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4" name="Straight Connector 430"/>
              <p:cNvCxnSpPr>
                <a:stCxn id="618" idx="1"/>
                <a:endCxn id="618" idx="7"/>
              </p:cNvCxnSpPr>
              <p:nvPr/>
            </p:nvCxnSpPr>
            <p:spPr bwMode="auto">
              <a:xfrm flipH="1">
                <a:off x="1428723" y="2660446"/>
                <a:ext cx="3443287" cy="922672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5" name="Straight Connector 431"/>
              <p:cNvCxnSpPr>
                <a:stCxn id="618" idx="11"/>
                <a:endCxn id="618" idx="1"/>
              </p:cNvCxnSpPr>
              <p:nvPr/>
            </p:nvCxnSpPr>
            <p:spPr bwMode="auto">
              <a:xfrm>
                <a:off x="3611703" y="1400140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6" name="Straight Connector 432"/>
              <p:cNvCxnSpPr>
                <a:stCxn id="618" idx="10"/>
                <a:endCxn id="618" idx="0"/>
              </p:cNvCxnSpPr>
              <p:nvPr/>
            </p:nvCxnSpPr>
            <p:spPr bwMode="auto">
              <a:xfrm>
                <a:off x="2689030" y="1400140"/>
                <a:ext cx="1721643" cy="461337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7" name="Straight Connector 433"/>
              <p:cNvCxnSpPr>
                <a:stCxn id="618" idx="0"/>
                <a:endCxn id="618" idx="2"/>
              </p:cNvCxnSpPr>
              <p:nvPr/>
            </p:nvCxnSpPr>
            <p:spPr bwMode="auto">
              <a:xfrm>
                <a:off x="4410673" y="1861477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8" name="Straight Connector 434"/>
              <p:cNvCxnSpPr>
                <a:stCxn id="618" idx="1"/>
                <a:endCxn id="618" idx="3"/>
              </p:cNvCxnSpPr>
              <p:nvPr/>
            </p:nvCxnSpPr>
            <p:spPr bwMode="auto">
              <a:xfrm flipH="1">
                <a:off x="4410673" y="2660446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9" name="Straight Connector 435"/>
              <p:cNvCxnSpPr>
                <a:stCxn id="618" idx="2"/>
                <a:endCxn id="618" idx="4"/>
              </p:cNvCxnSpPr>
              <p:nvPr/>
            </p:nvCxnSpPr>
            <p:spPr bwMode="auto">
              <a:xfrm flipH="1">
                <a:off x="3611703" y="3583121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0" name="Straight Connector 436"/>
              <p:cNvCxnSpPr>
                <a:stCxn id="618" idx="4"/>
                <a:endCxn id="618" idx="6"/>
              </p:cNvCxnSpPr>
              <p:nvPr/>
            </p:nvCxnSpPr>
            <p:spPr bwMode="auto">
              <a:xfrm flipH="1" flipV="1">
                <a:off x="1890060" y="4382090"/>
                <a:ext cx="1721643" cy="461337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1" name="Straight Connector 437"/>
              <p:cNvCxnSpPr>
                <a:stCxn id="618" idx="3"/>
                <a:endCxn id="618" idx="5"/>
              </p:cNvCxnSpPr>
              <p:nvPr/>
            </p:nvCxnSpPr>
            <p:spPr bwMode="auto">
              <a:xfrm flipH="1">
                <a:off x="2689030" y="4382090"/>
                <a:ext cx="1721643" cy="461337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2" name="Straight Connector 438"/>
              <p:cNvCxnSpPr>
                <a:stCxn id="618" idx="5"/>
                <a:endCxn id="618" idx="7"/>
              </p:cNvCxnSpPr>
              <p:nvPr/>
            </p:nvCxnSpPr>
            <p:spPr bwMode="auto">
              <a:xfrm flipH="1" flipV="1">
                <a:off x="1428723" y="3583121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3" name="Straight Connector 439"/>
              <p:cNvCxnSpPr>
                <a:stCxn id="618" idx="6"/>
                <a:endCxn id="618" idx="8"/>
              </p:cNvCxnSpPr>
              <p:nvPr/>
            </p:nvCxnSpPr>
            <p:spPr bwMode="auto">
              <a:xfrm flipH="1" flipV="1">
                <a:off x="1428723" y="2660446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4" name="Straight Connector 440"/>
              <p:cNvCxnSpPr>
                <a:stCxn id="618" idx="8"/>
                <a:endCxn id="618" idx="10"/>
              </p:cNvCxnSpPr>
              <p:nvPr/>
            </p:nvCxnSpPr>
            <p:spPr bwMode="auto">
              <a:xfrm flipV="1">
                <a:off x="1428723" y="1400140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5" name="Straight Connector 441"/>
              <p:cNvCxnSpPr>
                <a:stCxn id="618" idx="7"/>
                <a:endCxn id="618" idx="9"/>
              </p:cNvCxnSpPr>
              <p:nvPr/>
            </p:nvCxnSpPr>
            <p:spPr bwMode="auto">
              <a:xfrm flipV="1">
                <a:off x="1428723" y="1861477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6" name="Straight Connector 442"/>
              <p:cNvCxnSpPr>
                <a:stCxn id="618" idx="10"/>
                <a:endCxn id="618" idx="1"/>
              </p:cNvCxnSpPr>
              <p:nvPr/>
            </p:nvCxnSpPr>
            <p:spPr bwMode="auto">
              <a:xfrm>
                <a:off x="2689030" y="1400140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7" name="Straight Connector 443"/>
              <p:cNvCxnSpPr>
                <a:stCxn id="618" idx="11"/>
                <a:endCxn id="618" idx="2"/>
              </p:cNvCxnSpPr>
              <p:nvPr/>
            </p:nvCxnSpPr>
            <p:spPr bwMode="auto">
              <a:xfrm>
                <a:off x="3611703" y="1400140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8" name="Straight Connector 444"/>
              <p:cNvCxnSpPr>
                <a:stCxn id="618" idx="0"/>
                <a:endCxn id="618" idx="3"/>
              </p:cNvCxnSpPr>
              <p:nvPr/>
            </p:nvCxnSpPr>
            <p:spPr bwMode="auto">
              <a:xfrm>
                <a:off x="4410673" y="1861477"/>
                <a:ext cx="0" cy="2520612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9" name="Straight Connector 445"/>
              <p:cNvCxnSpPr>
                <a:stCxn id="618" idx="1"/>
                <a:endCxn id="618" idx="4"/>
              </p:cNvCxnSpPr>
              <p:nvPr/>
            </p:nvCxnSpPr>
            <p:spPr bwMode="auto">
              <a:xfrm flipH="1">
                <a:off x="3611703" y="2660446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0" name="Straight Connector 446"/>
              <p:cNvCxnSpPr>
                <a:stCxn id="618" idx="4"/>
                <a:endCxn id="618" idx="7"/>
              </p:cNvCxnSpPr>
              <p:nvPr/>
            </p:nvCxnSpPr>
            <p:spPr bwMode="auto">
              <a:xfrm flipH="1" flipV="1">
                <a:off x="1428723" y="3583121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1" name="Straight Connector 447"/>
              <p:cNvCxnSpPr>
                <a:stCxn id="618" idx="8"/>
                <a:endCxn id="618" idx="5"/>
              </p:cNvCxnSpPr>
              <p:nvPr/>
            </p:nvCxnSpPr>
            <p:spPr bwMode="auto">
              <a:xfrm>
                <a:off x="1428723" y="2660446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2" name="Straight Connector 448"/>
              <p:cNvCxnSpPr>
                <a:stCxn id="618" idx="6"/>
                <a:endCxn id="618" idx="9"/>
              </p:cNvCxnSpPr>
              <p:nvPr/>
            </p:nvCxnSpPr>
            <p:spPr bwMode="auto">
              <a:xfrm flipV="1">
                <a:off x="1890060" y="1861477"/>
                <a:ext cx="0" cy="2520612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3" name="Straight Connector 449"/>
              <p:cNvCxnSpPr>
                <a:stCxn id="618" idx="7"/>
                <a:endCxn id="618" idx="10"/>
              </p:cNvCxnSpPr>
              <p:nvPr/>
            </p:nvCxnSpPr>
            <p:spPr bwMode="auto">
              <a:xfrm flipV="1">
                <a:off x="1428723" y="1400140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4" name="Straight Connector 450"/>
              <p:cNvCxnSpPr>
                <a:stCxn id="618" idx="6"/>
                <a:endCxn id="618" idx="3"/>
              </p:cNvCxnSpPr>
              <p:nvPr/>
            </p:nvCxnSpPr>
            <p:spPr bwMode="auto">
              <a:xfrm>
                <a:off x="1890060" y="4382090"/>
                <a:ext cx="2520613" cy="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5" name="Straight Connector 451"/>
              <p:cNvCxnSpPr>
                <a:stCxn id="618" idx="2"/>
                <a:endCxn id="618" idx="5"/>
              </p:cNvCxnSpPr>
              <p:nvPr/>
            </p:nvCxnSpPr>
            <p:spPr bwMode="auto">
              <a:xfrm flipH="1">
                <a:off x="2689030" y="3583121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6" name="Straight Connector 452"/>
              <p:cNvCxnSpPr>
                <a:stCxn id="618" idx="9"/>
                <a:endCxn id="618" idx="0"/>
              </p:cNvCxnSpPr>
              <p:nvPr/>
            </p:nvCxnSpPr>
            <p:spPr bwMode="auto">
              <a:xfrm>
                <a:off x="1890060" y="1861477"/>
                <a:ext cx="2520613" cy="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7" name="Straight Connector 453"/>
              <p:cNvCxnSpPr>
                <a:stCxn id="618" idx="8"/>
                <a:endCxn id="618" idx="11"/>
              </p:cNvCxnSpPr>
              <p:nvPr/>
            </p:nvCxnSpPr>
            <p:spPr bwMode="auto">
              <a:xfrm flipV="1">
                <a:off x="1428723" y="1400140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8" name="Straight Connector 454"/>
              <p:cNvCxnSpPr>
                <a:endCxn id="618" idx="6"/>
              </p:cNvCxnSpPr>
              <p:nvPr/>
            </p:nvCxnSpPr>
            <p:spPr bwMode="auto">
              <a:xfrm flipH="1">
                <a:off x="1890060" y="1500187"/>
                <a:ext cx="1724678" cy="2881903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9" name="Straight Connector 455"/>
              <p:cNvCxnSpPr>
                <a:stCxn id="618" idx="0"/>
                <a:endCxn id="618" idx="7"/>
              </p:cNvCxnSpPr>
              <p:nvPr/>
            </p:nvCxnSpPr>
            <p:spPr bwMode="auto">
              <a:xfrm flipH="1">
                <a:off x="1428723" y="1861477"/>
                <a:ext cx="2981950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0" name="Straight Connector 456"/>
              <p:cNvCxnSpPr>
                <a:stCxn id="618" idx="8"/>
                <a:endCxn id="618" idx="1"/>
              </p:cNvCxnSpPr>
              <p:nvPr/>
            </p:nvCxnSpPr>
            <p:spPr bwMode="auto">
              <a:xfrm>
                <a:off x="1428723" y="2660446"/>
                <a:ext cx="3443287" cy="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1" name="Straight Connector 457"/>
              <p:cNvCxnSpPr>
                <a:stCxn id="618" idx="9"/>
                <a:endCxn id="618" idx="2"/>
              </p:cNvCxnSpPr>
              <p:nvPr/>
            </p:nvCxnSpPr>
            <p:spPr bwMode="auto">
              <a:xfrm>
                <a:off x="1890060" y="1861477"/>
                <a:ext cx="2981950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2" name="Straight Connector 458"/>
              <p:cNvCxnSpPr>
                <a:stCxn id="618" idx="11"/>
                <a:endCxn id="618" idx="7"/>
              </p:cNvCxnSpPr>
              <p:nvPr/>
            </p:nvCxnSpPr>
            <p:spPr bwMode="auto">
              <a:xfrm flipH="1">
                <a:off x="1428723" y="1400140"/>
                <a:ext cx="2182980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3" name="Straight Connector 459"/>
              <p:cNvCxnSpPr>
                <a:stCxn id="618" idx="10"/>
                <a:endCxn id="618" idx="6"/>
              </p:cNvCxnSpPr>
              <p:nvPr/>
            </p:nvCxnSpPr>
            <p:spPr bwMode="auto">
              <a:xfrm flipH="1">
                <a:off x="1890060" y="1400140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4" name="Straight Connector 460"/>
              <p:cNvCxnSpPr>
                <a:stCxn id="618" idx="9"/>
                <a:endCxn id="618" idx="5"/>
              </p:cNvCxnSpPr>
              <p:nvPr/>
            </p:nvCxnSpPr>
            <p:spPr bwMode="auto">
              <a:xfrm>
                <a:off x="1890060" y="1861477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5" name="Straight Connector 461"/>
              <p:cNvCxnSpPr>
                <a:stCxn id="618" idx="8"/>
                <a:endCxn id="618" idx="4"/>
              </p:cNvCxnSpPr>
              <p:nvPr/>
            </p:nvCxnSpPr>
            <p:spPr bwMode="auto">
              <a:xfrm>
                <a:off x="1428723" y="2660446"/>
                <a:ext cx="2182980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6" name="Straight Connector 462"/>
              <p:cNvCxnSpPr>
                <a:stCxn id="618" idx="7"/>
                <a:endCxn id="618" idx="3"/>
              </p:cNvCxnSpPr>
              <p:nvPr/>
            </p:nvCxnSpPr>
            <p:spPr bwMode="auto">
              <a:xfrm>
                <a:off x="1428723" y="3583121"/>
                <a:ext cx="2981950" cy="798969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7" name="Straight Connector 463"/>
              <p:cNvCxnSpPr>
                <a:stCxn id="618" idx="2"/>
                <a:endCxn id="618" idx="6"/>
              </p:cNvCxnSpPr>
              <p:nvPr/>
            </p:nvCxnSpPr>
            <p:spPr bwMode="auto">
              <a:xfrm flipH="1">
                <a:off x="1890060" y="3583121"/>
                <a:ext cx="2981950" cy="798969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8" name="Straight Connector 464"/>
              <p:cNvCxnSpPr>
                <a:stCxn id="618" idx="1"/>
                <a:endCxn id="618" idx="5"/>
              </p:cNvCxnSpPr>
              <p:nvPr/>
            </p:nvCxnSpPr>
            <p:spPr bwMode="auto">
              <a:xfrm flipH="1">
                <a:off x="2689030" y="2660446"/>
                <a:ext cx="2182980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9" name="Straight Connector 465"/>
              <p:cNvCxnSpPr>
                <a:stCxn id="618" idx="0"/>
                <a:endCxn id="618" idx="4"/>
              </p:cNvCxnSpPr>
              <p:nvPr/>
            </p:nvCxnSpPr>
            <p:spPr bwMode="auto">
              <a:xfrm flipH="1">
                <a:off x="3611703" y="1861477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0" name="Straight Connector 466"/>
              <p:cNvCxnSpPr>
                <a:stCxn id="618" idx="11"/>
                <a:endCxn id="618" idx="3"/>
              </p:cNvCxnSpPr>
              <p:nvPr/>
            </p:nvCxnSpPr>
            <p:spPr bwMode="auto">
              <a:xfrm>
                <a:off x="3611703" y="1400140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1" name="Straight Connector 467"/>
              <p:cNvCxnSpPr>
                <a:stCxn id="618" idx="10"/>
                <a:endCxn id="618" idx="2"/>
              </p:cNvCxnSpPr>
              <p:nvPr/>
            </p:nvCxnSpPr>
            <p:spPr bwMode="auto">
              <a:xfrm>
                <a:off x="2689030" y="1400140"/>
                <a:ext cx="2182980" cy="2182981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2" name="Straight Connector 468"/>
              <p:cNvCxnSpPr>
                <a:stCxn id="618" idx="10"/>
                <a:endCxn id="618" idx="5"/>
              </p:cNvCxnSpPr>
              <p:nvPr/>
            </p:nvCxnSpPr>
            <p:spPr bwMode="auto">
              <a:xfrm>
                <a:off x="2689030" y="1400140"/>
                <a:ext cx="0" cy="3443287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3" name="Straight Connector 469"/>
              <p:cNvCxnSpPr>
                <a:stCxn id="618" idx="9"/>
                <a:endCxn id="618" idx="4"/>
              </p:cNvCxnSpPr>
              <p:nvPr/>
            </p:nvCxnSpPr>
            <p:spPr bwMode="auto">
              <a:xfrm>
                <a:off x="1890060" y="1861477"/>
                <a:ext cx="1721643" cy="298195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4" name="Straight Connector 470"/>
              <p:cNvCxnSpPr>
                <a:stCxn id="618" idx="3"/>
                <a:endCxn id="618" idx="8"/>
              </p:cNvCxnSpPr>
              <p:nvPr/>
            </p:nvCxnSpPr>
            <p:spPr bwMode="auto">
              <a:xfrm flipH="1" flipV="1">
                <a:off x="1428723" y="2660446"/>
                <a:ext cx="2981950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5" name="Straight Connector 471"/>
              <p:cNvCxnSpPr>
                <a:stCxn id="618" idx="2"/>
                <a:endCxn id="618" idx="7"/>
              </p:cNvCxnSpPr>
              <p:nvPr/>
            </p:nvCxnSpPr>
            <p:spPr bwMode="auto">
              <a:xfrm flipH="1">
                <a:off x="1428723" y="3583121"/>
                <a:ext cx="3443287" cy="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6" name="Straight Connector 472"/>
              <p:cNvCxnSpPr>
                <a:stCxn id="618" idx="1"/>
                <a:endCxn id="618" idx="6"/>
              </p:cNvCxnSpPr>
              <p:nvPr/>
            </p:nvCxnSpPr>
            <p:spPr bwMode="auto">
              <a:xfrm flipH="1">
                <a:off x="1890060" y="2660446"/>
                <a:ext cx="2981950" cy="1721644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7" name="Straight Connector 473"/>
              <p:cNvCxnSpPr>
                <a:stCxn id="618" idx="0"/>
                <a:endCxn id="618" idx="5"/>
              </p:cNvCxnSpPr>
              <p:nvPr/>
            </p:nvCxnSpPr>
            <p:spPr bwMode="auto">
              <a:xfrm flipH="1">
                <a:off x="2689030" y="1861477"/>
                <a:ext cx="1721643" cy="298195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8" name="Straight Connector 474"/>
              <p:cNvCxnSpPr>
                <a:stCxn id="618" idx="11"/>
                <a:endCxn id="618" idx="4"/>
              </p:cNvCxnSpPr>
              <p:nvPr/>
            </p:nvCxnSpPr>
            <p:spPr bwMode="auto">
              <a:xfrm>
                <a:off x="3611703" y="1400140"/>
                <a:ext cx="0" cy="3443287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9" name="Straight Connector 475"/>
              <p:cNvCxnSpPr>
                <a:stCxn id="618" idx="10"/>
                <a:endCxn id="618" idx="3"/>
              </p:cNvCxnSpPr>
              <p:nvPr/>
            </p:nvCxnSpPr>
            <p:spPr bwMode="auto">
              <a:xfrm>
                <a:off x="2689030" y="1400140"/>
                <a:ext cx="1721643" cy="2981950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0" name="Straight Connector 476"/>
              <p:cNvCxnSpPr>
                <a:stCxn id="618" idx="1"/>
                <a:endCxn id="618" idx="9"/>
              </p:cNvCxnSpPr>
              <p:nvPr/>
            </p:nvCxnSpPr>
            <p:spPr bwMode="auto">
              <a:xfrm flipH="1" flipV="1">
                <a:off x="1890060" y="1861477"/>
                <a:ext cx="2981950" cy="798969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1" name="Straight Connector 477"/>
              <p:cNvCxnSpPr>
                <a:stCxn id="618" idx="0"/>
                <a:endCxn id="618" idx="8"/>
              </p:cNvCxnSpPr>
              <p:nvPr/>
            </p:nvCxnSpPr>
            <p:spPr bwMode="auto">
              <a:xfrm flipH="1">
                <a:off x="1428723" y="1861477"/>
                <a:ext cx="2981950" cy="798969"/>
              </a:xfrm>
              <a:prstGeom prst="line">
                <a:avLst/>
              </a:prstGeom>
              <a:noFill/>
              <a:ln w="762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1" name="组合 400"/>
            <p:cNvGrpSpPr/>
            <p:nvPr/>
          </p:nvGrpSpPr>
          <p:grpSpPr>
            <a:xfrm>
              <a:off x="4306204" y="2528844"/>
              <a:ext cx="1522796" cy="1439035"/>
              <a:chOff x="754156" y="1892661"/>
              <a:chExt cx="1576703" cy="1489976"/>
            </a:xfrm>
          </p:grpSpPr>
          <p:grpSp>
            <p:nvGrpSpPr>
              <p:cNvPr id="421" name="组合 420"/>
              <p:cNvGrpSpPr/>
              <p:nvPr/>
            </p:nvGrpSpPr>
            <p:grpSpPr>
              <a:xfrm>
                <a:off x="1283911" y="1892661"/>
                <a:ext cx="517854" cy="128593"/>
                <a:chOff x="1283911" y="1892661"/>
                <a:chExt cx="517854" cy="128593"/>
              </a:xfrm>
            </p:grpSpPr>
            <p:grpSp>
              <p:nvGrpSpPr>
                <p:cNvPr id="586" name="Group 606"/>
                <p:cNvGrpSpPr/>
                <p:nvPr/>
              </p:nvGrpSpPr>
              <p:grpSpPr>
                <a:xfrm>
                  <a:off x="1615496" y="1892661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603" name="Oval 607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4" name="Rounded Rectangle 608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5" name="Rounded Rectangle 609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6" name="Oval 610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7" name="Isosceles Triangle 611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8" name="Isosceles Triangle 612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9" name="Isosceles Triangle 613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0" name="Isosceles Triangle 614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1" name="Rectangle 615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2" name="Rectangle 616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3" name="Rectangle 617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4" name="Rectangle 618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5" name="Rectangle 619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6" name="Rectangle 620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17" name="Rectangle 621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587" name="Group 622"/>
                <p:cNvGrpSpPr/>
                <p:nvPr/>
              </p:nvGrpSpPr>
              <p:grpSpPr>
                <a:xfrm>
                  <a:off x="1283911" y="1892661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588" name="Oval 623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89" name="Rounded Rectangle 624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0" name="Rounded Rectangle 625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1" name="Oval 626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2" name="Isosceles Triangle 627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3" name="Isosceles Triangle 628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4" name="Isosceles Triangle 629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5" name="Isosceles Triangle 630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6" name="Rectangle 631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7" name="Rectangle 632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8" name="Rectangle 633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599" name="Rectangle 634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0" name="Rectangle 635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1" name="Rectangle 636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602" name="Rectangle 637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  <p:grpSp>
            <p:nvGrpSpPr>
              <p:cNvPr id="422" name="Group 670"/>
              <p:cNvGrpSpPr/>
              <p:nvPr/>
            </p:nvGrpSpPr>
            <p:grpSpPr>
              <a:xfrm>
                <a:off x="916706" y="3053103"/>
                <a:ext cx="186269" cy="128593"/>
                <a:chOff x="2569197" y="2316981"/>
                <a:chExt cx="1678640" cy="1112033"/>
              </a:xfrm>
              <a:solidFill>
                <a:sysClr val="window" lastClr="FFFFFF"/>
              </a:solidFill>
            </p:grpSpPr>
            <p:sp>
              <p:nvSpPr>
                <p:cNvPr id="571" name="Oval 671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2" name="Rounded Rectangle 672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3" name="Rounded Rectangle 673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4" name="Oval 674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5" name="Isosceles Triangle 675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6" name="Isosceles Triangle 676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7" name="Isosceles Triangle 677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8" name="Isosceles Triangle 678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9" name="Rectangle 679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0" name="Rectangle 680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1" name="Rectangle 681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2" name="Rectangle 682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3" name="Rectangle 683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4" name="Rectangle 684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5" name="Rectangle 685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23" name="Group 702"/>
              <p:cNvGrpSpPr/>
              <p:nvPr/>
            </p:nvGrpSpPr>
            <p:grpSpPr>
              <a:xfrm>
                <a:off x="1615496" y="3254044"/>
                <a:ext cx="186269" cy="128593"/>
                <a:chOff x="2569197" y="2316981"/>
                <a:chExt cx="1678640" cy="1112033"/>
              </a:xfrm>
              <a:solidFill>
                <a:sysClr val="window" lastClr="FFFFFF"/>
              </a:solidFill>
            </p:grpSpPr>
            <p:sp>
              <p:nvSpPr>
                <p:cNvPr id="556" name="Oval 703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7" name="Rounded Rectangle 704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8" name="Rounded Rectangle 705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9" name="Oval 706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0" name="Isosceles Triangle 707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1" name="Isosceles Triangle 708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2" name="Isosceles Triangle 709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3" name="Isosceles Triangle 710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4" name="Rectangle 711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5" name="Rectangle 712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6" name="Rectangle 713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7" name="Rectangle 714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8" name="Rectangle 715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69" name="Rectangle 716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0" name="Rectangle 717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24" name="Group 718"/>
              <p:cNvGrpSpPr/>
              <p:nvPr/>
            </p:nvGrpSpPr>
            <p:grpSpPr>
              <a:xfrm>
                <a:off x="1283911" y="3254044"/>
                <a:ext cx="186269" cy="128593"/>
                <a:chOff x="2569197" y="2316981"/>
                <a:chExt cx="1678640" cy="1112033"/>
              </a:xfrm>
              <a:solidFill>
                <a:sysClr val="window" lastClr="FFFFFF"/>
              </a:solidFill>
            </p:grpSpPr>
            <p:sp>
              <p:nvSpPr>
                <p:cNvPr id="541" name="Oval 719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2" name="Rounded Rectangle 720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3" name="Rounded Rectangle 721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4" name="Oval 722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5" name="Isosceles Triangle 723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6" name="Isosceles Triangle 724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7" name="Isosceles Triangle 725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8" name="Isosceles Triangle 726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9" name="Rectangle 727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0" name="Rectangle 728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1" name="Rectangle 729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2" name="Rectangle 730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3" name="Rectangle 731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4" name="Rectangle 732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55" name="Rectangle 733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25" name="Group 734"/>
              <p:cNvGrpSpPr/>
              <p:nvPr/>
            </p:nvGrpSpPr>
            <p:grpSpPr>
              <a:xfrm>
                <a:off x="2000123" y="3053103"/>
                <a:ext cx="186269" cy="128593"/>
                <a:chOff x="2569197" y="2316981"/>
                <a:chExt cx="1678640" cy="1112033"/>
              </a:xfrm>
              <a:solidFill>
                <a:sysClr val="window" lastClr="FFFFFF"/>
              </a:solidFill>
            </p:grpSpPr>
            <p:sp>
              <p:nvSpPr>
                <p:cNvPr id="526" name="Oval 735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27" name="Rounded Rectangle 736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28" name="Rounded Rectangle 737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29" name="Oval 738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0" name="Isosceles Triangle 739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1" name="Isosceles Triangle 740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2" name="Isosceles Triangle 741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3" name="Isosceles Triangle 742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4" name="Rectangle 743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5" name="Rectangle 744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6" name="Rectangle 745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7" name="Rectangle 746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8" name="Rectangle 747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9" name="Rectangle 748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40" name="Rectangle 749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426" name="组合 425"/>
              <p:cNvGrpSpPr/>
              <p:nvPr/>
            </p:nvGrpSpPr>
            <p:grpSpPr>
              <a:xfrm>
                <a:off x="754156" y="2359187"/>
                <a:ext cx="1576703" cy="556924"/>
                <a:chOff x="754156" y="2355726"/>
                <a:chExt cx="1576703" cy="556924"/>
              </a:xfrm>
            </p:grpSpPr>
            <p:grpSp>
              <p:nvGrpSpPr>
                <p:cNvPr id="460" name="组合 459"/>
                <p:cNvGrpSpPr/>
                <p:nvPr/>
              </p:nvGrpSpPr>
              <p:grpSpPr>
                <a:xfrm>
                  <a:off x="754156" y="2784057"/>
                  <a:ext cx="1576703" cy="128593"/>
                  <a:chOff x="754156" y="2784057"/>
                  <a:chExt cx="1576703" cy="128593"/>
                </a:xfrm>
              </p:grpSpPr>
              <p:grpSp>
                <p:nvGrpSpPr>
                  <p:cNvPr id="494" name="Group 654"/>
                  <p:cNvGrpSpPr/>
                  <p:nvPr/>
                </p:nvGrpSpPr>
                <p:grpSpPr>
                  <a:xfrm>
                    <a:off x="754156" y="2784057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511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2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3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4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5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6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7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8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9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20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21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22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23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24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25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grpSp>
                <p:nvGrpSpPr>
                  <p:cNvPr id="495" name="Group 654"/>
                  <p:cNvGrpSpPr/>
                  <p:nvPr/>
                </p:nvGrpSpPr>
                <p:grpSpPr>
                  <a:xfrm>
                    <a:off x="2144590" y="2784057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496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7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8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9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0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1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2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3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4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5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6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7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8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09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510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461" name="组合 460"/>
                <p:cNvGrpSpPr/>
                <p:nvPr/>
              </p:nvGrpSpPr>
              <p:grpSpPr>
                <a:xfrm>
                  <a:off x="754156" y="2355726"/>
                  <a:ext cx="1576703" cy="128593"/>
                  <a:chOff x="754156" y="2784057"/>
                  <a:chExt cx="1576703" cy="128593"/>
                </a:xfrm>
              </p:grpSpPr>
              <p:grpSp>
                <p:nvGrpSpPr>
                  <p:cNvPr id="462" name="Group 654"/>
                  <p:cNvGrpSpPr/>
                  <p:nvPr/>
                </p:nvGrpSpPr>
                <p:grpSpPr>
                  <a:xfrm>
                    <a:off x="754156" y="2784057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479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0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1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2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3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4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5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6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7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8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89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0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1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2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93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grpSp>
                <p:nvGrpSpPr>
                  <p:cNvPr id="463" name="Group 654"/>
                  <p:cNvGrpSpPr/>
                  <p:nvPr/>
                </p:nvGrpSpPr>
                <p:grpSpPr>
                  <a:xfrm>
                    <a:off x="2144590" y="2784057"/>
                    <a:ext cx="186269" cy="128593"/>
                    <a:chOff x="2569197" y="2316981"/>
                    <a:chExt cx="1678640" cy="1112033"/>
                  </a:xfrm>
                  <a:solidFill>
                    <a:sysClr val="window" lastClr="FFFFFF"/>
                  </a:solidFill>
                </p:grpSpPr>
                <p:sp>
                  <p:nvSpPr>
                    <p:cNvPr id="464" name="Oval 655"/>
                    <p:cNvSpPr/>
                    <p:nvPr/>
                  </p:nvSpPr>
                  <p:spPr bwMode="auto">
                    <a:xfrm rot="20552039">
                      <a:off x="2569197" y="263692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65" name="Rounded Rectangle 656"/>
                    <p:cNvSpPr/>
                    <p:nvPr/>
                  </p:nvSpPr>
                  <p:spPr bwMode="auto">
                    <a:xfrm>
                      <a:off x="2785222" y="3140977"/>
                      <a:ext cx="1224133" cy="288037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66" name="Rounded Rectangle 657"/>
                    <p:cNvSpPr/>
                    <p:nvPr/>
                  </p:nvSpPr>
                  <p:spPr bwMode="auto">
                    <a:xfrm>
                      <a:off x="3145256" y="2636920"/>
                      <a:ext cx="504054" cy="576066"/>
                    </a:xfrm>
                    <a:prstGeom prst="round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67" name="Oval 658"/>
                    <p:cNvSpPr/>
                    <p:nvPr/>
                  </p:nvSpPr>
                  <p:spPr bwMode="auto">
                    <a:xfrm rot="1047961" flipH="1">
                      <a:off x="3815788" y="2624770"/>
                      <a:ext cx="432049" cy="216028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68" name="Isosceles Triangle 659"/>
                    <p:cNvSpPr/>
                    <p:nvPr/>
                  </p:nvSpPr>
                  <p:spPr bwMode="auto">
                    <a:xfrm>
                      <a:off x="2785222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69" name="Isosceles Triangle 660"/>
                    <p:cNvSpPr/>
                    <p:nvPr/>
                  </p:nvSpPr>
                  <p:spPr bwMode="auto">
                    <a:xfrm>
                      <a:off x="3361281" y="2893056"/>
                      <a:ext cx="648074" cy="288037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0" name="Isosceles Triangle 661"/>
                    <p:cNvSpPr/>
                    <p:nvPr/>
                  </p:nvSpPr>
                  <p:spPr bwMode="auto">
                    <a:xfrm rot="6988412">
                      <a:off x="2827825" y="2897907"/>
                      <a:ext cx="648076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1" name="Isosceles Triangle 662"/>
                    <p:cNvSpPr/>
                    <p:nvPr/>
                  </p:nvSpPr>
                  <p:spPr bwMode="auto">
                    <a:xfrm rot="14611588" flipH="1">
                      <a:off x="3339946" y="2908532"/>
                      <a:ext cx="648073" cy="288030"/>
                    </a:xfrm>
                    <a:prstGeom prst="triangl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2" name="Rectangle 663"/>
                    <p:cNvSpPr/>
                    <p:nvPr/>
                  </p:nvSpPr>
                  <p:spPr bwMode="auto">
                    <a:xfrm rot="690742">
                      <a:off x="3487529" y="2380879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3" name="Rectangle 664"/>
                    <p:cNvSpPr/>
                    <p:nvPr/>
                  </p:nvSpPr>
                  <p:spPr bwMode="auto">
                    <a:xfrm rot="20909258" flipH="1">
                      <a:off x="2685973" y="2386206"/>
                      <a:ext cx="651634" cy="11237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4" name="Rectangle 665"/>
                    <p:cNvSpPr/>
                    <p:nvPr/>
                  </p:nvSpPr>
                  <p:spPr bwMode="auto">
                    <a:xfrm>
                      <a:off x="3259798" y="2316981"/>
                      <a:ext cx="317508" cy="1039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5" name="Rectangle 666"/>
                    <p:cNvSpPr/>
                    <p:nvPr/>
                  </p:nvSpPr>
                  <p:spPr bwMode="auto">
                    <a:xfrm rot="690742">
                      <a:off x="2635948" y="2477378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6" name="Rectangle 667"/>
                    <p:cNvSpPr/>
                    <p:nvPr/>
                  </p:nvSpPr>
                  <p:spPr bwMode="auto">
                    <a:xfrm rot="690742">
                      <a:off x="2604046" y="2619139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7" name="Rectangle 668"/>
                    <p:cNvSpPr/>
                    <p:nvPr/>
                  </p:nvSpPr>
                  <p:spPr bwMode="auto">
                    <a:xfrm rot="20909258" flipH="1">
                      <a:off x="3860082" y="2484322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478" name="Rectangle 669"/>
                    <p:cNvSpPr/>
                    <p:nvPr/>
                  </p:nvSpPr>
                  <p:spPr bwMode="auto">
                    <a:xfrm rot="20909258" flipH="1">
                      <a:off x="3895733" y="2615455"/>
                      <a:ext cx="334901" cy="16986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079724">
                        <a:buClr>
                          <a:srgbClr val="CC9900"/>
                        </a:buClr>
                        <a:buFont typeface="Wingdings" pitchFamily="2" charset="2"/>
                        <a:buChar char="n"/>
                        <a:defRPr/>
                      </a:pPr>
                      <a:endParaRPr lang="en-GB" sz="21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427" name="组合 426"/>
              <p:cNvGrpSpPr/>
              <p:nvPr/>
            </p:nvGrpSpPr>
            <p:grpSpPr>
              <a:xfrm>
                <a:off x="916706" y="2081602"/>
                <a:ext cx="1269686" cy="128593"/>
                <a:chOff x="916706" y="2067694"/>
                <a:chExt cx="1269686" cy="128593"/>
              </a:xfrm>
            </p:grpSpPr>
            <p:grpSp>
              <p:nvGrpSpPr>
                <p:cNvPr id="428" name="Group 670"/>
                <p:cNvGrpSpPr/>
                <p:nvPr/>
              </p:nvGrpSpPr>
              <p:grpSpPr>
                <a:xfrm>
                  <a:off x="916706" y="2067694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445" name="Oval 671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6" name="Rounded Rectangle 672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7" name="Rounded Rectangle 673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8" name="Oval 674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9" name="Isosceles Triangle 675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0" name="Isosceles Triangle 676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1" name="Isosceles Triangle 677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2" name="Isosceles Triangle 678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3" name="Rectangle 679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4" name="Rectangle 680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5" name="Rectangle 681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6" name="Rectangle 682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7" name="Rectangle 683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8" name="Rectangle 684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59" name="Rectangle 685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429" name="Group 734"/>
                <p:cNvGrpSpPr/>
                <p:nvPr/>
              </p:nvGrpSpPr>
              <p:grpSpPr>
                <a:xfrm>
                  <a:off x="2000123" y="2067694"/>
                  <a:ext cx="186269" cy="128593"/>
                  <a:chOff x="2569197" y="2316981"/>
                  <a:chExt cx="1678640" cy="1112033"/>
                </a:xfrm>
                <a:solidFill>
                  <a:sysClr val="window" lastClr="FFFFFF"/>
                </a:solidFill>
              </p:grpSpPr>
              <p:sp>
                <p:nvSpPr>
                  <p:cNvPr id="430" name="Oval 735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1" name="Rounded Rectangle 736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2" name="Rounded Rectangle 737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3" name="Oval 738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4" name="Isosceles Triangle 739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5" name="Isosceles Triangle 740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6" name="Isosceles Triangle 741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7" name="Isosceles Triangle 742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8" name="Rectangle 743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39" name="Rectangle 744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0" name="Rectangle 745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1" name="Rectangle 746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2" name="Rectangle 747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3" name="Rectangle 748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444" name="Rectangle 749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</p:grpSp>
        <p:sp>
          <p:nvSpPr>
            <p:cNvPr id="402" name="Oval 1568"/>
            <p:cNvSpPr/>
            <p:nvPr/>
          </p:nvSpPr>
          <p:spPr bwMode="auto">
            <a:xfrm>
              <a:off x="4075530" y="2256290"/>
              <a:ext cx="1984142" cy="1984142"/>
            </a:xfrm>
            <a:prstGeom prst="ellipse">
              <a:avLst/>
            </a:prstGeom>
            <a:noFill/>
            <a:ln w="381000">
              <a:solidFill>
                <a:sysClr val="window" lastClr="FFFFFF"/>
              </a:solidFill>
            </a:ln>
            <a:effectLst>
              <a:glow rad="101600">
                <a:srgbClr val="00B0F0">
                  <a:alpha val="40000"/>
                </a:srgbClr>
              </a:glo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79724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GB" sz="21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1671" y="2553639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50256" y="4148405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251" y="2553639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4859" y="3782557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4416" y="3782557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72052" y="3160177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21662" y="2850839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06522" y="2184748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37704" y="2850839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06522" y="4148405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38945" y="3485394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89749" y="3160177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93987" y="2314266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83052" y="4021736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" name="Picture 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62789" y="2314266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" name="Picture 1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918106" y="3485394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" name="Picture 1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474933" y="4021736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" name="Picture 1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150256" y="2184748"/>
              <a:ext cx="176368" cy="17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2" name="TextBox 1629"/>
          <p:cNvSpPr txBox="1"/>
          <p:nvPr/>
        </p:nvSpPr>
        <p:spPr>
          <a:xfrm>
            <a:off x="10172628" y="6965949"/>
            <a:ext cx="12311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万物互联</a:t>
            </a:r>
            <a:endParaRPr lang="en-GB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3" name="TextBox 1630"/>
          <p:cNvSpPr txBox="1"/>
          <p:nvPr/>
        </p:nvSpPr>
        <p:spPr>
          <a:xfrm>
            <a:off x="5923750" y="6965949"/>
            <a:ext cx="12311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社交连接</a:t>
            </a:r>
            <a:endParaRPr lang="en-GB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4" name="TextBox 1631"/>
          <p:cNvSpPr txBox="1"/>
          <p:nvPr/>
        </p:nvSpPr>
        <p:spPr>
          <a:xfrm>
            <a:off x="1700013" y="6953527"/>
            <a:ext cx="23489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通信连接</a:t>
            </a:r>
            <a:endParaRPr lang="en-GB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" name="TextBox 1632"/>
          <p:cNvSpPr txBox="1"/>
          <p:nvPr/>
        </p:nvSpPr>
        <p:spPr>
          <a:xfrm>
            <a:off x="1369653" y="6123970"/>
            <a:ext cx="27523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zh-CN" altLang="en-US" sz="2400" b="1" kern="0" dirty="0">
                <a:latin typeface="微软雅黑" pitchFamily="34" charset="-122"/>
                <a:ea typeface="微软雅黑" pitchFamily="34" charset="-122"/>
              </a:rPr>
              <a:t>历史 </a:t>
            </a:r>
            <a:r>
              <a:rPr lang="en-GB" sz="3600" kern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en-GB" sz="2400" b="1" kern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kern="0" dirty="0">
                <a:latin typeface="微软雅黑" pitchFamily="34" charset="-122"/>
                <a:ea typeface="微软雅黑" pitchFamily="34" charset="-122"/>
              </a:rPr>
              <a:t>年</a:t>
            </a:r>
            <a:endParaRPr lang="en-GB" sz="2400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6" name="TextBox 1633"/>
          <p:cNvSpPr txBox="1"/>
          <p:nvPr/>
        </p:nvSpPr>
        <p:spPr>
          <a:xfrm>
            <a:off x="5705109" y="6123970"/>
            <a:ext cx="20637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过去</a:t>
            </a:r>
            <a:r>
              <a:rPr lang="en-GB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GB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GB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7" name="TextBox 1634"/>
          <p:cNvSpPr txBox="1"/>
          <p:nvPr/>
        </p:nvSpPr>
        <p:spPr>
          <a:xfrm>
            <a:off x="9447931" y="6123970"/>
            <a:ext cx="29004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下一个</a:t>
            </a:r>
            <a:r>
              <a:rPr lang="en-GB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10+</a:t>
            </a:r>
            <a:r>
              <a:rPr lang="en-GB" sz="36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GB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8" name="Right Arrow 249"/>
          <p:cNvSpPr/>
          <p:nvPr/>
        </p:nvSpPr>
        <p:spPr bwMode="auto">
          <a:xfrm rot="5400000">
            <a:off x="3977630" y="3727665"/>
            <a:ext cx="1177516" cy="358447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08" tIns="46755" rIns="93508" bIns="46755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079724">
              <a:spcBef>
                <a:spcPct val="50000"/>
              </a:spcBef>
              <a:defRPr/>
            </a:pPr>
            <a:endParaRPr lang="en-GB" sz="1900" b="1" kern="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9" name="Right Arrow 249"/>
          <p:cNvSpPr/>
          <p:nvPr/>
        </p:nvSpPr>
        <p:spPr bwMode="auto">
          <a:xfrm rot="5400000">
            <a:off x="7770810" y="3727665"/>
            <a:ext cx="1177516" cy="358447"/>
          </a:xfrm>
          <a:prstGeom prst="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08" tIns="46755" rIns="93508" bIns="46755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079724">
              <a:spcBef>
                <a:spcPct val="50000"/>
              </a:spcBef>
              <a:defRPr/>
            </a:pPr>
            <a:endParaRPr lang="en-GB" sz="1900" b="1" kern="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1" name="TextBox 1639"/>
          <p:cNvSpPr txBox="1"/>
          <p:nvPr/>
        </p:nvSpPr>
        <p:spPr>
          <a:xfrm>
            <a:off x="2504292" y="5157295"/>
            <a:ext cx="536901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24213E"/>
              </a:buClr>
              <a:buSzPct val="75000"/>
            </a:pPr>
            <a:r>
              <a:rPr lang="en-GB" sz="17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CT</a:t>
            </a:r>
          </a:p>
        </p:txBody>
      </p:sp>
      <p:grpSp>
        <p:nvGrpSpPr>
          <p:cNvPr id="683" name="组合 682"/>
          <p:cNvGrpSpPr/>
          <p:nvPr/>
        </p:nvGrpSpPr>
        <p:grpSpPr>
          <a:xfrm>
            <a:off x="1939710" y="3073712"/>
            <a:ext cx="1666062" cy="1666353"/>
            <a:chOff x="965690" y="2055074"/>
            <a:chExt cx="1152000" cy="1152000"/>
          </a:xfrm>
        </p:grpSpPr>
        <p:grpSp>
          <p:nvGrpSpPr>
            <p:cNvPr id="882" name="Group 247"/>
            <p:cNvGrpSpPr/>
            <p:nvPr/>
          </p:nvGrpSpPr>
          <p:grpSpPr>
            <a:xfrm>
              <a:off x="965690" y="2055074"/>
              <a:ext cx="1152000" cy="1152000"/>
              <a:chOff x="1428723" y="1400140"/>
              <a:chExt cx="3443287" cy="3443287"/>
            </a:xfrm>
          </p:grpSpPr>
          <p:sp>
            <p:nvSpPr>
              <p:cNvPr id="889" name="Dodecagon 424"/>
              <p:cNvSpPr/>
              <p:nvPr/>
            </p:nvSpPr>
            <p:spPr bwMode="auto">
              <a:xfrm>
                <a:off x="1428723" y="1400140"/>
                <a:ext cx="3443287" cy="3443287"/>
              </a:xfrm>
              <a:prstGeom prst="dodecag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190" tIns="39596" rIns="79190" bIns="3959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079724">
                  <a:spcBef>
                    <a:spcPct val="50000"/>
                  </a:spcBef>
                  <a:defRPr/>
                </a:pPr>
                <a:endParaRPr lang="en-GB" sz="1900" b="1" kern="0" dirty="0">
                  <a:solidFill>
                    <a:srgbClr val="B2B2B2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890" name="Straight Connector 425"/>
              <p:cNvCxnSpPr>
                <a:stCxn id="889" idx="10"/>
                <a:endCxn id="889" idx="4"/>
              </p:cNvCxnSpPr>
              <p:nvPr/>
            </p:nvCxnSpPr>
            <p:spPr bwMode="auto">
              <a:xfrm>
                <a:off x="2689030" y="1400140"/>
                <a:ext cx="922674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1" name="Straight Connector 426"/>
              <p:cNvCxnSpPr>
                <a:stCxn id="889" idx="9"/>
                <a:endCxn id="889" idx="3"/>
              </p:cNvCxnSpPr>
              <p:nvPr/>
            </p:nvCxnSpPr>
            <p:spPr bwMode="auto">
              <a:xfrm>
                <a:off x="1890060" y="1861477"/>
                <a:ext cx="2520613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2" name="Straight Connector 427"/>
              <p:cNvCxnSpPr>
                <a:stCxn id="889" idx="11"/>
                <a:endCxn id="889" idx="5"/>
              </p:cNvCxnSpPr>
              <p:nvPr/>
            </p:nvCxnSpPr>
            <p:spPr bwMode="auto">
              <a:xfrm flipH="1">
                <a:off x="2689030" y="1400140"/>
                <a:ext cx="922674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3" name="Straight Connector 428"/>
              <p:cNvCxnSpPr>
                <a:stCxn id="889" idx="8"/>
                <a:endCxn id="889" idx="2"/>
              </p:cNvCxnSpPr>
              <p:nvPr/>
            </p:nvCxnSpPr>
            <p:spPr bwMode="auto">
              <a:xfrm>
                <a:off x="1428723" y="2660446"/>
                <a:ext cx="3443287" cy="9226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4" name="Straight Connector 429"/>
              <p:cNvCxnSpPr>
                <a:stCxn id="889" idx="0"/>
                <a:endCxn id="889" idx="6"/>
              </p:cNvCxnSpPr>
              <p:nvPr/>
            </p:nvCxnSpPr>
            <p:spPr bwMode="auto">
              <a:xfrm flipH="1">
                <a:off x="1890060" y="1861477"/>
                <a:ext cx="2520613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5" name="Straight Connector 430"/>
              <p:cNvCxnSpPr>
                <a:stCxn id="889" idx="1"/>
                <a:endCxn id="889" idx="7"/>
              </p:cNvCxnSpPr>
              <p:nvPr/>
            </p:nvCxnSpPr>
            <p:spPr bwMode="auto">
              <a:xfrm flipH="1">
                <a:off x="1428723" y="2660446"/>
                <a:ext cx="3443287" cy="9226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6" name="Straight Connector 431"/>
              <p:cNvCxnSpPr>
                <a:stCxn id="889" idx="11"/>
                <a:endCxn id="889" idx="1"/>
              </p:cNvCxnSpPr>
              <p:nvPr/>
            </p:nvCxnSpPr>
            <p:spPr bwMode="auto">
              <a:xfrm>
                <a:off x="3611703" y="1400140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7" name="Straight Connector 432"/>
              <p:cNvCxnSpPr>
                <a:stCxn id="889" idx="10"/>
                <a:endCxn id="889" idx="0"/>
              </p:cNvCxnSpPr>
              <p:nvPr/>
            </p:nvCxnSpPr>
            <p:spPr bwMode="auto">
              <a:xfrm>
                <a:off x="2689030" y="140014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8" name="Straight Connector 433"/>
              <p:cNvCxnSpPr>
                <a:stCxn id="889" idx="0"/>
                <a:endCxn id="889" idx="2"/>
              </p:cNvCxnSpPr>
              <p:nvPr/>
            </p:nvCxnSpPr>
            <p:spPr bwMode="auto">
              <a:xfrm>
                <a:off x="4410673" y="1861477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9" name="Straight Connector 434"/>
              <p:cNvCxnSpPr>
                <a:stCxn id="889" idx="1"/>
                <a:endCxn id="889" idx="3"/>
              </p:cNvCxnSpPr>
              <p:nvPr/>
            </p:nvCxnSpPr>
            <p:spPr bwMode="auto">
              <a:xfrm flipH="1">
                <a:off x="4410673" y="2660446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0" name="Straight Connector 435"/>
              <p:cNvCxnSpPr>
                <a:stCxn id="889" idx="2"/>
                <a:endCxn id="889" idx="4"/>
              </p:cNvCxnSpPr>
              <p:nvPr/>
            </p:nvCxnSpPr>
            <p:spPr bwMode="auto">
              <a:xfrm flipH="1">
                <a:off x="3611703" y="3583121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1" name="Straight Connector 436"/>
              <p:cNvCxnSpPr>
                <a:stCxn id="889" idx="4"/>
                <a:endCxn id="889" idx="6"/>
              </p:cNvCxnSpPr>
              <p:nvPr/>
            </p:nvCxnSpPr>
            <p:spPr bwMode="auto">
              <a:xfrm flipH="1" flipV="1">
                <a:off x="1890060" y="438209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2" name="Straight Connector 437"/>
              <p:cNvCxnSpPr>
                <a:stCxn id="889" idx="3"/>
                <a:endCxn id="889" idx="5"/>
              </p:cNvCxnSpPr>
              <p:nvPr/>
            </p:nvCxnSpPr>
            <p:spPr bwMode="auto">
              <a:xfrm flipH="1">
                <a:off x="2689030" y="438209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3" name="Straight Connector 438"/>
              <p:cNvCxnSpPr>
                <a:stCxn id="889" idx="5"/>
                <a:endCxn id="889" idx="7"/>
              </p:cNvCxnSpPr>
              <p:nvPr/>
            </p:nvCxnSpPr>
            <p:spPr bwMode="auto">
              <a:xfrm flipH="1" flipV="1">
                <a:off x="1428723" y="3583121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4" name="Straight Connector 439"/>
              <p:cNvCxnSpPr>
                <a:stCxn id="889" idx="6"/>
                <a:endCxn id="889" idx="8"/>
              </p:cNvCxnSpPr>
              <p:nvPr/>
            </p:nvCxnSpPr>
            <p:spPr bwMode="auto">
              <a:xfrm flipH="1" flipV="1">
                <a:off x="1428723" y="2660446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5" name="Straight Connector 440"/>
              <p:cNvCxnSpPr>
                <a:stCxn id="889" idx="8"/>
                <a:endCxn id="889" idx="10"/>
              </p:cNvCxnSpPr>
              <p:nvPr/>
            </p:nvCxnSpPr>
            <p:spPr bwMode="auto">
              <a:xfrm flipV="1">
                <a:off x="1428723" y="1400140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6" name="Straight Connector 441"/>
              <p:cNvCxnSpPr>
                <a:stCxn id="889" idx="7"/>
                <a:endCxn id="889" idx="9"/>
              </p:cNvCxnSpPr>
              <p:nvPr/>
            </p:nvCxnSpPr>
            <p:spPr bwMode="auto">
              <a:xfrm flipV="1">
                <a:off x="1428723" y="1861477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7" name="Straight Connector 442"/>
              <p:cNvCxnSpPr>
                <a:stCxn id="889" idx="10"/>
                <a:endCxn id="889" idx="1"/>
              </p:cNvCxnSpPr>
              <p:nvPr/>
            </p:nvCxnSpPr>
            <p:spPr bwMode="auto">
              <a:xfrm>
                <a:off x="2689030" y="1400140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8" name="Straight Connector 443"/>
              <p:cNvCxnSpPr>
                <a:stCxn id="889" idx="11"/>
                <a:endCxn id="889" idx="2"/>
              </p:cNvCxnSpPr>
              <p:nvPr/>
            </p:nvCxnSpPr>
            <p:spPr bwMode="auto">
              <a:xfrm>
                <a:off x="3611703" y="1400140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9" name="Straight Connector 444"/>
              <p:cNvCxnSpPr>
                <a:stCxn id="889" idx="0"/>
                <a:endCxn id="889" idx="3"/>
              </p:cNvCxnSpPr>
              <p:nvPr/>
            </p:nvCxnSpPr>
            <p:spPr bwMode="auto">
              <a:xfrm>
                <a:off x="4410673" y="1861477"/>
                <a:ext cx="0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0" name="Straight Connector 445"/>
              <p:cNvCxnSpPr>
                <a:stCxn id="889" idx="1"/>
                <a:endCxn id="889" idx="4"/>
              </p:cNvCxnSpPr>
              <p:nvPr/>
            </p:nvCxnSpPr>
            <p:spPr bwMode="auto">
              <a:xfrm flipH="1">
                <a:off x="3611703" y="2660446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1" name="Straight Connector 446"/>
              <p:cNvCxnSpPr>
                <a:stCxn id="889" idx="4"/>
                <a:endCxn id="889" idx="7"/>
              </p:cNvCxnSpPr>
              <p:nvPr/>
            </p:nvCxnSpPr>
            <p:spPr bwMode="auto">
              <a:xfrm flipH="1" flipV="1">
                <a:off x="1428723" y="3583121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2" name="Straight Connector 447"/>
              <p:cNvCxnSpPr>
                <a:stCxn id="889" idx="8"/>
                <a:endCxn id="889" idx="5"/>
              </p:cNvCxnSpPr>
              <p:nvPr/>
            </p:nvCxnSpPr>
            <p:spPr bwMode="auto">
              <a:xfrm>
                <a:off x="1428723" y="2660446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3" name="Straight Connector 448"/>
              <p:cNvCxnSpPr>
                <a:stCxn id="889" idx="6"/>
                <a:endCxn id="889" idx="9"/>
              </p:cNvCxnSpPr>
              <p:nvPr/>
            </p:nvCxnSpPr>
            <p:spPr bwMode="auto">
              <a:xfrm flipV="1">
                <a:off x="1890060" y="1861477"/>
                <a:ext cx="0" cy="252061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4" name="Straight Connector 449"/>
              <p:cNvCxnSpPr>
                <a:stCxn id="889" idx="7"/>
                <a:endCxn id="889" idx="10"/>
              </p:cNvCxnSpPr>
              <p:nvPr/>
            </p:nvCxnSpPr>
            <p:spPr bwMode="auto">
              <a:xfrm flipV="1">
                <a:off x="1428723" y="1400140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5" name="Straight Connector 450"/>
              <p:cNvCxnSpPr>
                <a:stCxn id="889" idx="6"/>
                <a:endCxn id="889" idx="3"/>
              </p:cNvCxnSpPr>
              <p:nvPr/>
            </p:nvCxnSpPr>
            <p:spPr bwMode="auto">
              <a:xfrm>
                <a:off x="1890060" y="4382090"/>
                <a:ext cx="252061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6" name="Straight Connector 451"/>
              <p:cNvCxnSpPr>
                <a:stCxn id="889" idx="2"/>
                <a:endCxn id="889" idx="5"/>
              </p:cNvCxnSpPr>
              <p:nvPr/>
            </p:nvCxnSpPr>
            <p:spPr bwMode="auto">
              <a:xfrm flipH="1">
                <a:off x="2689030" y="3583121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7" name="Straight Connector 452"/>
              <p:cNvCxnSpPr>
                <a:stCxn id="889" idx="9"/>
                <a:endCxn id="889" idx="0"/>
              </p:cNvCxnSpPr>
              <p:nvPr/>
            </p:nvCxnSpPr>
            <p:spPr bwMode="auto">
              <a:xfrm>
                <a:off x="1890060" y="1861477"/>
                <a:ext cx="252061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8" name="Straight Connector 453"/>
              <p:cNvCxnSpPr>
                <a:stCxn id="889" idx="8"/>
                <a:endCxn id="889" idx="11"/>
              </p:cNvCxnSpPr>
              <p:nvPr/>
            </p:nvCxnSpPr>
            <p:spPr bwMode="auto">
              <a:xfrm flipV="1">
                <a:off x="1428723" y="1400140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9" name="Straight Connector 454"/>
              <p:cNvCxnSpPr>
                <a:endCxn id="889" idx="6"/>
              </p:cNvCxnSpPr>
              <p:nvPr/>
            </p:nvCxnSpPr>
            <p:spPr bwMode="auto">
              <a:xfrm flipH="1">
                <a:off x="1890060" y="1500187"/>
                <a:ext cx="1724678" cy="2881903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0" name="Straight Connector 455"/>
              <p:cNvCxnSpPr>
                <a:stCxn id="889" idx="0"/>
                <a:endCxn id="889" idx="7"/>
              </p:cNvCxnSpPr>
              <p:nvPr/>
            </p:nvCxnSpPr>
            <p:spPr bwMode="auto">
              <a:xfrm flipH="1">
                <a:off x="1428723" y="1861477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1" name="Straight Connector 456"/>
              <p:cNvCxnSpPr>
                <a:stCxn id="889" idx="8"/>
                <a:endCxn id="889" idx="1"/>
              </p:cNvCxnSpPr>
              <p:nvPr/>
            </p:nvCxnSpPr>
            <p:spPr bwMode="auto">
              <a:xfrm>
                <a:off x="1428723" y="2660446"/>
                <a:ext cx="3443287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2" name="Straight Connector 457"/>
              <p:cNvCxnSpPr>
                <a:stCxn id="889" idx="9"/>
                <a:endCxn id="889" idx="2"/>
              </p:cNvCxnSpPr>
              <p:nvPr/>
            </p:nvCxnSpPr>
            <p:spPr bwMode="auto">
              <a:xfrm>
                <a:off x="1890060" y="1861477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3" name="Straight Connector 458"/>
              <p:cNvCxnSpPr>
                <a:stCxn id="889" idx="11"/>
                <a:endCxn id="889" idx="7"/>
              </p:cNvCxnSpPr>
              <p:nvPr/>
            </p:nvCxnSpPr>
            <p:spPr bwMode="auto">
              <a:xfrm flipH="1">
                <a:off x="1428723" y="1400140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4" name="Straight Connector 459"/>
              <p:cNvCxnSpPr>
                <a:stCxn id="889" idx="10"/>
                <a:endCxn id="889" idx="6"/>
              </p:cNvCxnSpPr>
              <p:nvPr/>
            </p:nvCxnSpPr>
            <p:spPr bwMode="auto">
              <a:xfrm flipH="1">
                <a:off x="1890060" y="1400140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5" name="Straight Connector 460"/>
              <p:cNvCxnSpPr>
                <a:stCxn id="889" idx="9"/>
                <a:endCxn id="889" idx="5"/>
              </p:cNvCxnSpPr>
              <p:nvPr/>
            </p:nvCxnSpPr>
            <p:spPr bwMode="auto">
              <a:xfrm>
                <a:off x="1890060" y="1861477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6" name="Straight Connector 461"/>
              <p:cNvCxnSpPr>
                <a:stCxn id="889" idx="8"/>
                <a:endCxn id="889" idx="4"/>
              </p:cNvCxnSpPr>
              <p:nvPr/>
            </p:nvCxnSpPr>
            <p:spPr bwMode="auto">
              <a:xfrm>
                <a:off x="1428723" y="2660446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7" name="Straight Connector 462"/>
              <p:cNvCxnSpPr>
                <a:stCxn id="889" idx="7"/>
                <a:endCxn id="889" idx="3"/>
              </p:cNvCxnSpPr>
              <p:nvPr/>
            </p:nvCxnSpPr>
            <p:spPr bwMode="auto">
              <a:xfrm>
                <a:off x="1428723" y="3583121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8" name="Straight Connector 463"/>
              <p:cNvCxnSpPr>
                <a:stCxn id="889" idx="2"/>
                <a:endCxn id="889" idx="6"/>
              </p:cNvCxnSpPr>
              <p:nvPr/>
            </p:nvCxnSpPr>
            <p:spPr bwMode="auto">
              <a:xfrm flipH="1">
                <a:off x="1890060" y="3583121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9" name="Straight Connector 464"/>
              <p:cNvCxnSpPr>
                <a:stCxn id="889" idx="1"/>
                <a:endCxn id="889" idx="5"/>
              </p:cNvCxnSpPr>
              <p:nvPr/>
            </p:nvCxnSpPr>
            <p:spPr bwMode="auto">
              <a:xfrm flipH="1">
                <a:off x="2689030" y="2660446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0" name="Straight Connector 465"/>
              <p:cNvCxnSpPr>
                <a:stCxn id="889" idx="0"/>
                <a:endCxn id="889" idx="4"/>
              </p:cNvCxnSpPr>
              <p:nvPr/>
            </p:nvCxnSpPr>
            <p:spPr bwMode="auto">
              <a:xfrm flipH="1">
                <a:off x="3611703" y="1861477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1" name="Straight Connector 466"/>
              <p:cNvCxnSpPr>
                <a:stCxn id="889" idx="11"/>
                <a:endCxn id="889" idx="3"/>
              </p:cNvCxnSpPr>
              <p:nvPr/>
            </p:nvCxnSpPr>
            <p:spPr bwMode="auto">
              <a:xfrm>
                <a:off x="3611703" y="1400140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2" name="Straight Connector 467"/>
              <p:cNvCxnSpPr>
                <a:stCxn id="889" idx="10"/>
                <a:endCxn id="889" idx="2"/>
              </p:cNvCxnSpPr>
              <p:nvPr/>
            </p:nvCxnSpPr>
            <p:spPr bwMode="auto">
              <a:xfrm>
                <a:off x="2689030" y="1400140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3" name="Straight Connector 468"/>
              <p:cNvCxnSpPr>
                <a:stCxn id="889" idx="10"/>
                <a:endCxn id="889" idx="5"/>
              </p:cNvCxnSpPr>
              <p:nvPr/>
            </p:nvCxnSpPr>
            <p:spPr bwMode="auto">
              <a:xfrm>
                <a:off x="2689030" y="1400140"/>
                <a:ext cx="0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4" name="Straight Connector 469"/>
              <p:cNvCxnSpPr>
                <a:stCxn id="889" idx="9"/>
                <a:endCxn id="889" idx="4"/>
              </p:cNvCxnSpPr>
              <p:nvPr/>
            </p:nvCxnSpPr>
            <p:spPr bwMode="auto">
              <a:xfrm>
                <a:off x="1890060" y="1861477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5" name="Straight Connector 470"/>
              <p:cNvCxnSpPr>
                <a:stCxn id="889" idx="3"/>
                <a:endCxn id="889" idx="8"/>
              </p:cNvCxnSpPr>
              <p:nvPr/>
            </p:nvCxnSpPr>
            <p:spPr bwMode="auto">
              <a:xfrm flipH="1" flipV="1">
                <a:off x="1428723" y="2660446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6" name="Straight Connector 471"/>
              <p:cNvCxnSpPr>
                <a:stCxn id="889" idx="2"/>
                <a:endCxn id="889" idx="7"/>
              </p:cNvCxnSpPr>
              <p:nvPr/>
            </p:nvCxnSpPr>
            <p:spPr bwMode="auto">
              <a:xfrm flipH="1">
                <a:off x="1428723" y="3583121"/>
                <a:ext cx="3443287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7" name="Straight Connector 472"/>
              <p:cNvCxnSpPr>
                <a:stCxn id="889" idx="1"/>
                <a:endCxn id="889" idx="6"/>
              </p:cNvCxnSpPr>
              <p:nvPr/>
            </p:nvCxnSpPr>
            <p:spPr bwMode="auto">
              <a:xfrm flipH="1">
                <a:off x="1890060" y="2660446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8" name="Straight Connector 473"/>
              <p:cNvCxnSpPr>
                <a:stCxn id="889" idx="0"/>
                <a:endCxn id="889" idx="5"/>
              </p:cNvCxnSpPr>
              <p:nvPr/>
            </p:nvCxnSpPr>
            <p:spPr bwMode="auto">
              <a:xfrm flipH="1">
                <a:off x="2689030" y="1861477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9" name="Straight Connector 474"/>
              <p:cNvCxnSpPr>
                <a:stCxn id="889" idx="11"/>
                <a:endCxn id="889" idx="4"/>
              </p:cNvCxnSpPr>
              <p:nvPr/>
            </p:nvCxnSpPr>
            <p:spPr bwMode="auto">
              <a:xfrm>
                <a:off x="3611703" y="1400140"/>
                <a:ext cx="0" cy="344328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0" name="Straight Connector 475"/>
              <p:cNvCxnSpPr>
                <a:stCxn id="889" idx="10"/>
                <a:endCxn id="889" idx="3"/>
              </p:cNvCxnSpPr>
              <p:nvPr/>
            </p:nvCxnSpPr>
            <p:spPr bwMode="auto">
              <a:xfrm>
                <a:off x="2689030" y="1400140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1" name="Straight Connector 476"/>
              <p:cNvCxnSpPr>
                <a:stCxn id="889" idx="1"/>
                <a:endCxn id="889" idx="9"/>
              </p:cNvCxnSpPr>
              <p:nvPr/>
            </p:nvCxnSpPr>
            <p:spPr bwMode="auto">
              <a:xfrm flipH="1" flipV="1">
                <a:off x="1890060" y="1861477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2" name="Straight Connector 477"/>
              <p:cNvCxnSpPr>
                <a:stCxn id="889" idx="0"/>
                <a:endCxn id="889" idx="8"/>
              </p:cNvCxnSpPr>
              <p:nvPr/>
            </p:nvCxnSpPr>
            <p:spPr bwMode="auto">
              <a:xfrm flipH="1">
                <a:off x="1428723" y="1861477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83" name="Group 1599"/>
            <p:cNvGrpSpPr/>
            <p:nvPr/>
          </p:nvGrpSpPr>
          <p:grpSpPr>
            <a:xfrm>
              <a:off x="1094324" y="2278520"/>
              <a:ext cx="894732" cy="705108"/>
              <a:chOff x="3937347" y="1124744"/>
              <a:chExt cx="3401951" cy="2598615"/>
            </a:xfrm>
          </p:grpSpPr>
          <p:sp>
            <p:nvSpPr>
              <p:cNvPr id="884" name="Rectangle 1600"/>
              <p:cNvSpPr/>
              <p:nvPr/>
            </p:nvSpPr>
            <p:spPr bwMode="auto">
              <a:xfrm>
                <a:off x="3937347" y="1124744"/>
                <a:ext cx="3384377" cy="259228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885" name="Picture 10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937347" y="1124748"/>
                <a:ext cx="2016223" cy="136814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86" name="Picture 12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5665539" y="1124748"/>
                <a:ext cx="1658547" cy="25202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87" name="Picture 13" descr="C:\Users\John Lenovo\AppData\Local\Microsoft\Windows\Temporary Internet Files\Low\Content.IE5\EEHV0IXR\MP910216413[1].PNG"/>
              <p:cNvPicPr>
                <a:picLocks noChangeAspect="1" noChangeArrowheads="1"/>
              </p:cNvPicPr>
              <p:nvPr/>
            </p:nvPicPr>
            <p:blipFill rotWithShape="1">
              <a:blip r:embed="rId23" cstate="print"/>
              <a:srcRect b="12690"/>
              <a:stretch/>
            </p:blipFill>
            <p:spPr bwMode="auto">
              <a:xfrm>
                <a:off x="4033702" y="2522493"/>
                <a:ext cx="1570461" cy="11945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888" name="Picture 15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665535" y="2492895"/>
                <a:ext cx="1673763" cy="12304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84" name="组合 683"/>
          <p:cNvGrpSpPr/>
          <p:nvPr/>
        </p:nvGrpSpPr>
        <p:grpSpPr>
          <a:xfrm>
            <a:off x="1632601" y="2829273"/>
            <a:ext cx="2280282" cy="2155231"/>
            <a:chOff x="754156" y="1892661"/>
            <a:chExt cx="1576703" cy="1489976"/>
          </a:xfrm>
          <a:solidFill>
            <a:schemeClr val="bg1"/>
          </a:solidFill>
        </p:grpSpPr>
        <p:grpSp>
          <p:nvGrpSpPr>
            <p:cNvPr id="685" name="组合 684"/>
            <p:cNvGrpSpPr/>
            <p:nvPr/>
          </p:nvGrpSpPr>
          <p:grpSpPr>
            <a:xfrm>
              <a:off x="1283911" y="1892661"/>
              <a:ext cx="517854" cy="128593"/>
              <a:chOff x="1283911" y="1892661"/>
              <a:chExt cx="517854" cy="128593"/>
            </a:xfrm>
            <a:grpFill/>
          </p:grpSpPr>
          <p:grpSp>
            <p:nvGrpSpPr>
              <p:cNvPr id="850" name="Group 606"/>
              <p:cNvGrpSpPr/>
              <p:nvPr/>
            </p:nvGrpSpPr>
            <p:grpSpPr>
              <a:xfrm>
                <a:off x="1615496" y="1892661"/>
                <a:ext cx="186269" cy="128593"/>
                <a:chOff x="2569197" y="2316981"/>
                <a:chExt cx="1678640" cy="1112033"/>
              </a:xfrm>
              <a:grpFill/>
            </p:grpSpPr>
            <p:sp>
              <p:nvSpPr>
                <p:cNvPr id="867" name="Oval 607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8" name="Rounded Rectangle 608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9" name="Rounded Rectangle 609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0" name="Oval 610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1" name="Isosceles Triangle 611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2" name="Isosceles Triangle 612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3" name="Isosceles Triangle 613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4" name="Isosceles Triangle 614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5" name="Rectangle 615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6" name="Rectangle 616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7" name="Rectangle 617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8" name="Rectangle 618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79" name="Rectangle 619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80" name="Rectangle 620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81" name="Rectangle 621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851" name="Group 622"/>
              <p:cNvGrpSpPr/>
              <p:nvPr/>
            </p:nvGrpSpPr>
            <p:grpSpPr>
              <a:xfrm>
                <a:off x="1283911" y="1892661"/>
                <a:ext cx="186269" cy="128593"/>
                <a:chOff x="2569197" y="2316981"/>
                <a:chExt cx="1678640" cy="1112033"/>
              </a:xfrm>
              <a:grpFill/>
            </p:grpSpPr>
            <p:sp>
              <p:nvSpPr>
                <p:cNvPr id="852" name="Oval 623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3" name="Rounded Rectangle 624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4" name="Rounded Rectangle 625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5" name="Oval 626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6" name="Isosceles Triangle 627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7" name="Isosceles Triangle 628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8" name="Isosceles Triangle 629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59" name="Isosceles Triangle 630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0" name="Rectangle 631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1" name="Rectangle 632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2" name="Rectangle 633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3" name="Rectangle 634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4" name="Rectangle 635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5" name="Rectangle 636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866" name="Rectangle 637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686" name="Group 670"/>
            <p:cNvGrpSpPr/>
            <p:nvPr/>
          </p:nvGrpSpPr>
          <p:grpSpPr>
            <a:xfrm>
              <a:off x="916706" y="3053103"/>
              <a:ext cx="186269" cy="128593"/>
              <a:chOff x="2569197" y="2316981"/>
              <a:chExt cx="1678640" cy="1112033"/>
            </a:xfrm>
            <a:grpFill/>
          </p:grpSpPr>
          <p:sp>
            <p:nvSpPr>
              <p:cNvPr id="835" name="Oval 671"/>
              <p:cNvSpPr/>
              <p:nvPr/>
            </p:nvSpPr>
            <p:spPr bwMode="auto">
              <a:xfrm rot="20552039">
                <a:off x="2569197" y="263692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6" name="Rounded Rectangle 672"/>
              <p:cNvSpPr/>
              <p:nvPr/>
            </p:nvSpPr>
            <p:spPr bwMode="auto">
              <a:xfrm>
                <a:off x="2785222" y="3140977"/>
                <a:ext cx="1224133" cy="28803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7" name="Rounded Rectangle 673"/>
              <p:cNvSpPr/>
              <p:nvPr/>
            </p:nvSpPr>
            <p:spPr bwMode="auto">
              <a:xfrm>
                <a:off x="3145256" y="2636920"/>
                <a:ext cx="504054" cy="57606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8" name="Oval 674"/>
              <p:cNvSpPr/>
              <p:nvPr/>
            </p:nvSpPr>
            <p:spPr bwMode="auto">
              <a:xfrm rot="1047961" flipH="1">
                <a:off x="3815788" y="262477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9" name="Isosceles Triangle 675"/>
              <p:cNvSpPr/>
              <p:nvPr/>
            </p:nvSpPr>
            <p:spPr bwMode="auto">
              <a:xfrm>
                <a:off x="2785222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0" name="Isosceles Triangle 676"/>
              <p:cNvSpPr/>
              <p:nvPr/>
            </p:nvSpPr>
            <p:spPr bwMode="auto">
              <a:xfrm>
                <a:off x="3361281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1" name="Isosceles Triangle 677"/>
              <p:cNvSpPr/>
              <p:nvPr/>
            </p:nvSpPr>
            <p:spPr bwMode="auto">
              <a:xfrm rot="6988412">
                <a:off x="2827825" y="2897907"/>
                <a:ext cx="648076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2" name="Isosceles Triangle 678"/>
              <p:cNvSpPr/>
              <p:nvPr/>
            </p:nvSpPr>
            <p:spPr bwMode="auto">
              <a:xfrm rot="14611588" flipH="1">
                <a:off x="3339946" y="2908532"/>
                <a:ext cx="648073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3" name="Rectangle 679"/>
              <p:cNvSpPr/>
              <p:nvPr/>
            </p:nvSpPr>
            <p:spPr bwMode="auto">
              <a:xfrm rot="690742">
                <a:off x="3487529" y="2380879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4" name="Rectangle 680"/>
              <p:cNvSpPr/>
              <p:nvPr/>
            </p:nvSpPr>
            <p:spPr bwMode="auto">
              <a:xfrm rot="20909258" flipH="1">
                <a:off x="2685973" y="2386206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5" name="Rectangle 681"/>
              <p:cNvSpPr/>
              <p:nvPr/>
            </p:nvSpPr>
            <p:spPr bwMode="auto">
              <a:xfrm>
                <a:off x="3259798" y="2316981"/>
                <a:ext cx="317508" cy="1039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6" name="Rectangle 682"/>
              <p:cNvSpPr/>
              <p:nvPr/>
            </p:nvSpPr>
            <p:spPr bwMode="auto">
              <a:xfrm rot="690742">
                <a:off x="2635948" y="2477378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7" name="Rectangle 683"/>
              <p:cNvSpPr/>
              <p:nvPr/>
            </p:nvSpPr>
            <p:spPr bwMode="auto">
              <a:xfrm rot="690742">
                <a:off x="2604046" y="2619139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8" name="Rectangle 684"/>
              <p:cNvSpPr/>
              <p:nvPr/>
            </p:nvSpPr>
            <p:spPr bwMode="auto">
              <a:xfrm rot="20909258" flipH="1">
                <a:off x="3860082" y="2484322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9" name="Rectangle 685"/>
              <p:cNvSpPr/>
              <p:nvPr/>
            </p:nvSpPr>
            <p:spPr bwMode="auto">
              <a:xfrm rot="20909258" flipH="1">
                <a:off x="3895733" y="2615455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87" name="Group 702"/>
            <p:cNvGrpSpPr/>
            <p:nvPr/>
          </p:nvGrpSpPr>
          <p:grpSpPr>
            <a:xfrm>
              <a:off x="1615496" y="3254044"/>
              <a:ext cx="186269" cy="128593"/>
              <a:chOff x="2569197" y="2316981"/>
              <a:chExt cx="1678640" cy="1112033"/>
            </a:xfrm>
            <a:grpFill/>
          </p:grpSpPr>
          <p:sp>
            <p:nvSpPr>
              <p:cNvPr id="820" name="Oval 703"/>
              <p:cNvSpPr/>
              <p:nvPr/>
            </p:nvSpPr>
            <p:spPr bwMode="auto">
              <a:xfrm rot="20552039">
                <a:off x="2569197" y="263692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1" name="Rounded Rectangle 704"/>
              <p:cNvSpPr/>
              <p:nvPr/>
            </p:nvSpPr>
            <p:spPr bwMode="auto">
              <a:xfrm>
                <a:off x="2785222" y="3140977"/>
                <a:ext cx="1224133" cy="28803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2" name="Rounded Rectangle 705"/>
              <p:cNvSpPr/>
              <p:nvPr/>
            </p:nvSpPr>
            <p:spPr bwMode="auto">
              <a:xfrm>
                <a:off x="3145256" y="2636920"/>
                <a:ext cx="504054" cy="57606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3" name="Oval 706"/>
              <p:cNvSpPr/>
              <p:nvPr/>
            </p:nvSpPr>
            <p:spPr bwMode="auto">
              <a:xfrm rot="1047961" flipH="1">
                <a:off x="3815788" y="262477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4" name="Isosceles Triangle 707"/>
              <p:cNvSpPr/>
              <p:nvPr/>
            </p:nvSpPr>
            <p:spPr bwMode="auto">
              <a:xfrm>
                <a:off x="2785222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5" name="Isosceles Triangle 708"/>
              <p:cNvSpPr/>
              <p:nvPr/>
            </p:nvSpPr>
            <p:spPr bwMode="auto">
              <a:xfrm>
                <a:off x="3361281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6" name="Isosceles Triangle 709"/>
              <p:cNvSpPr/>
              <p:nvPr/>
            </p:nvSpPr>
            <p:spPr bwMode="auto">
              <a:xfrm rot="6988412">
                <a:off x="2827825" y="2897907"/>
                <a:ext cx="648076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7" name="Isosceles Triangle 710"/>
              <p:cNvSpPr/>
              <p:nvPr/>
            </p:nvSpPr>
            <p:spPr bwMode="auto">
              <a:xfrm rot="14611588" flipH="1">
                <a:off x="3339946" y="2908532"/>
                <a:ext cx="648073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8" name="Rectangle 711"/>
              <p:cNvSpPr/>
              <p:nvPr/>
            </p:nvSpPr>
            <p:spPr bwMode="auto">
              <a:xfrm rot="690742">
                <a:off x="3487529" y="2380879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9" name="Rectangle 712"/>
              <p:cNvSpPr/>
              <p:nvPr/>
            </p:nvSpPr>
            <p:spPr bwMode="auto">
              <a:xfrm rot="20909258" flipH="1">
                <a:off x="2685973" y="2386206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0" name="Rectangle 713"/>
              <p:cNvSpPr/>
              <p:nvPr/>
            </p:nvSpPr>
            <p:spPr bwMode="auto">
              <a:xfrm>
                <a:off x="3259798" y="2316981"/>
                <a:ext cx="317508" cy="1039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1" name="Rectangle 714"/>
              <p:cNvSpPr/>
              <p:nvPr/>
            </p:nvSpPr>
            <p:spPr bwMode="auto">
              <a:xfrm rot="690742">
                <a:off x="2635948" y="2477378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2" name="Rectangle 715"/>
              <p:cNvSpPr/>
              <p:nvPr/>
            </p:nvSpPr>
            <p:spPr bwMode="auto">
              <a:xfrm rot="690742">
                <a:off x="2604046" y="2619139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3" name="Rectangle 716"/>
              <p:cNvSpPr/>
              <p:nvPr/>
            </p:nvSpPr>
            <p:spPr bwMode="auto">
              <a:xfrm rot="20909258" flipH="1">
                <a:off x="3860082" y="2484322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34" name="Rectangle 717"/>
              <p:cNvSpPr/>
              <p:nvPr/>
            </p:nvSpPr>
            <p:spPr bwMode="auto">
              <a:xfrm rot="20909258" flipH="1">
                <a:off x="3895733" y="2615455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88" name="Group 718"/>
            <p:cNvGrpSpPr/>
            <p:nvPr/>
          </p:nvGrpSpPr>
          <p:grpSpPr>
            <a:xfrm>
              <a:off x="1283911" y="3254044"/>
              <a:ext cx="186269" cy="128593"/>
              <a:chOff x="2569197" y="2316981"/>
              <a:chExt cx="1678640" cy="1112033"/>
            </a:xfrm>
            <a:grpFill/>
          </p:grpSpPr>
          <p:sp>
            <p:nvSpPr>
              <p:cNvPr id="805" name="Oval 719"/>
              <p:cNvSpPr/>
              <p:nvPr/>
            </p:nvSpPr>
            <p:spPr bwMode="auto">
              <a:xfrm rot="20552039">
                <a:off x="2569197" y="263692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6" name="Rounded Rectangle 720"/>
              <p:cNvSpPr/>
              <p:nvPr/>
            </p:nvSpPr>
            <p:spPr bwMode="auto">
              <a:xfrm>
                <a:off x="2785222" y="3140977"/>
                <a:ext cx="1224133" cy="28803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7" name="Rounded Rectangle 721"/>
              <p:cNvSpPr/>
              <p:nvPr/>
            </p:nvSpPr>
            <p:spPr bwMode="auto">
              <a:xfrm>
                <a:off x="3145256" y="2636920"/>
                <a:ext cx="504054" cy="57606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8" name="Oval 722"/>
              <p:cNvSpPr/>
              <p:nvPr/>
            </p:nvSpPr>
            <p:spPr bwMode="auto">
              <a:xfrm rot="1047961" flipH="1">
                <a:off x="3815788" y="262477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9" name="Isosceles Triangle 723"/>
              <p:cNvSpPr/>
              <p:nvPr/>
            </p:nvSpPr>
            <p:spPr bwMode="auto">
              <a:xfrm>
                <a:off x="2785222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0" name="Isosceles Triangle 724"/>
              <p:cNvSpPr/>
              <p:nvPr/>
            </p:nvSpPr>
            <p:spPr bwMode="auto">
              <a:xfrm>
                <a:off x="3361281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1" name="Isosceles Triangle 725"/>
              <p:cNvSpPr/>
              <p:nvPr/>
            </p:nvSpPr>
            <p:spPr bwMode="auto">
              <a:xfrm rot="6988412">
                <a:off x="2827825" y="2897907"/>
                <a:ext cx="648076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2" name="Isosceles Triangle 726"/>
              <p:cNvSpPr/>
              <p:nvPr/>
            </p:nvSpPr>
            <p:spPr bwMode="auto">
              <a:xfrm rot="14611588" flipH="1">
                <a:off x="3339946" y="2908532"/>
                <a:ext cx="648073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3" name="Rectangle 727"/>
              <p:cNvSpPr/>
              <p:nvPr/>
            </p:nvSpPr>
            <p:spPr bwMode="auto">
              <a:xfrm rot="690742">
                <a:off x="3487529" y="2380879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4" name="Rectangle 728"/>
              <p:cNvSpPr/>
              <p:nvPr/>
            </p:nvSpPr>
            <p:spPr bwMode="auto">
              <a:xfrm rot="20909258" flipH="1">
                <a:off x="2685973" y="2386206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5" name="Rectangle 729"/>
              <p:cNvSpPr/>
              <p:nvPr/>
            </p:nvSpPr>
            <p:spPr bwMode="auto">
              <a:xfrm>
                <a:off x="3259798" y="2316981"/>
                <a:ext cx="317508" cy="1039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6" name="Rectangle 730"/>
              <p:cNvSpPr/>
              <p:nvPr/>
            </p:nvSpPr>
            <p:spPr bwMode="auto">
              <a:xfrm rot="690742">
                <a:off x="2635948" y="2477378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7" name="Rectangle 731"/>
              <p:cNvSpPr/>
              <p:nvPr/>
            </p:nvSpPr>
            <p:spPr bwMode="auto">
              <a:xfrm rot="690742">
                <a:off x="2604046" y="2619139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8" name="Rectangle 732"/>
              <p:cNvSpPr/>
              <p:nvPr/>
            </p:nvSpPr>
            <p:spPr bwMode="auto">
              <a:xfrm rot="20909258" flipH="1">
                <a:off x="3860082" y="2484322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9" name="Rectangle 733"/>
              <p:cNvSpPr/>
              <p:nvPr/>
            </p:nvSpPr>
            <p:spPr bwMode="auto">
              <a:xfrm rot="20909258" flipH="1">
                <a:off x="3895733" y="2615455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89" name="Group 734"/>
            <p:cNvGrpSpPr/>
            <p:nvPr/>
          </p:nvGrpSpPr>
          <p:grpSpPr>
            <a:xfrm>
              <a:off x="2000123" y="3053103"/>
              <a:ext cx="186269" cy="128593"/>
              <a:chOff x="2569197" y="2316981"/>
              <a:chExt cx="1678640" cy="1112033"/>
            </a:xfrm>
            <a:grpFill/>
          </p:grpSpPr>
          <p:sp>
            <p:nvSpPr>
              <p:cNvPr id="790" name="Oval 735"/>
              <p:cNvSpPr/>
              <p:nvPr/>
            </p:nvSpPr>
            <p:spPr bwMode="auto">
              <a:xfrm rot="20552039">
                <a:off x="2569197" y="263692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1" name="Rounded Rectangle 736"/>
              <p:cNvSpPr/>
              <p:nvPr/>
            </p:nvSpPr>
            <p:spPr bwMode="auto">
              <a:xfrm>
                <a:off x="2785222" y="3140977"/>
                <a:ext cx="1224133" cy="288037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2" name="Rounded Rectangle 737"/>
              <p:cNvSpPr/>
              <p:nvPr/>
            </p:nvSpPr>
            <p:spPr bwMode="auto">
              <a:xfrm>
                <a:off x="3145256" y="2636920"/>
                <a:ext cx="504054" cy="57606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3" name="Oval 738"/>
              <p:cNvSpPr/>
              <p:nvPr/>
            </p:nvSpPr>
            <p:spPr bwMode="auto">
              <a:xfrm rot="1047961" flipH="1">
                <a:off x="3815788" y="2624770"/>
                <a:ext cx="432049" cy="21602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4" name="Isosceles Triangle 739"/>
              <p:cNvSpPr/>
              <p:nvPr/>
            </p:nvSpPr>
            <p:spPr bwMode="auto">
              <a:xfrm>
                <a:off x="2785222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5" name="Isosceles Triangle 740"/>
              <p:cNvSpPr/>
              <p:nvPr/>
            </p:nvSpPr>
            <p:spPr bwMode="auto">
              <a:xfrm>
                <a:off x="3361281" y="2893056"/>
                <a:ext cx="648074" cy="28803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6" name="Isosceles Triangle 741"/>
              <p:cNvSpPr/>
              <p:nvPr/>
            </p:nvSpPr>
            <p:spPr bwMode="auto">
              <a:xfrm rot="6988412">
                <a:off x="2827825" y="2897907"/>
                <a:ext cx="648076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7" name="Isosceles Triangle 742"/>
              <p:cNvSpPr/>
              <p:nvPr/>
            </p:nvSpPr>
            <p:spPr bwMode="auto">
              <a:xfrm rot="14611588" flipH="1">
                <a:off x="3339946" y="2908532"/>
                <a:ext cx="648073" cy="28803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8" name="Rectangle 743"/>
              <p:cNvSpPr/>
              <p:nvPr/>
            </p:nvSpPr>
            <p:spPr bwMode="auto">
              <a:xfrm rot="690742">
                <a:off x="3487529" y="2380879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9" name="Rectangle 744"/>
              <p:cNvSpPr/>
              <p:nvPr/>
            </p:nvSpPr>
            <p:spPr bwMode="auto">
              <a:xfrm rot="20909258" flipH="1">
                <a:off x="2685973" y="2386206"/>
                <a:ext cx="651634" cy="11237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0" name="Rectangle 745"/>
              <p:cNvSpPr/>
              <p:nvPr/>
            </p:nvSpPr>
            <p:spPr bwMode="auto">
              <a:xfrm>
                <a:off x="3259798" y="2316981"/>
                <a:ext cx="317508" cy="1039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1" name="Rectangle 746"/>
              <p:cNvSpPr/>
              <p:nvPr/>
            </p:nvSpPr>
            <p:spPr bwMode="auto">
              <a:xfrm rot="690742">
                <a:off x="2635948" y="2477378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2" name="Rectangle 747"/>
              <p:cNvSpPr/>
              <p:nvPr/>
            </p:nvSpPr>
            <p:spPr bwMode="auto">
              <a:xfrm rot="690742">
                <a:off x="2604046" y="2619139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3" name="Rectangle 748"/>
              <p:cNvSpPr/>
              <p:nvPr/>
            </p:nvSpPr>
            <p:spPr bwMode="auto">
              <a:xfrm rot="20909258" flipH="1">
                <a:off x="3860082" y="2484322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04" name="Rectangle 749"/>
              <p:cNvSpPr/>
              <p:nvPr/>
            </p:nvSpPr>
            <p:spPr bwMode="auto">
              <a:xfrm rot="20909258" flipH="1">
                <a:off x="3895733" y="2615455"/>
                <a:ext cx="334901" cy="16986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79724"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en-GB" sz="21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90" name="组合 689"/>
            <p:cNvGrpSpPr/>
            <p:nvPr/>
          </p:nvGrpSpPr>
          <p:grpSpPr>
            <a:xfrm>
              <a:off x="754156" y="2359187"/>
              <a:ext cx="1576703" cy="556924"/>
              <a:chOff x="754156" y="2355726"/>
              <a:chExt cx="1576703" cy="556924"/>
            </a:xfrm>
            <a:grpFill/>
          </p:grpSpPr>
          <p:grpSp>
            <p:nvGrpSpPr>
              <p:cNvPr id="724" name="组合 723"/>
              <p:cNvGrpSpPr/>
              <p:nvPr/>
            </p:nvGrpSpPr>
            <p:grpSpPr>
              <a:xfrm>
                <a:off x="754156" y="2784057"/>
                <a:ext cx="1576703" cy="128593"/>
                <a:chOff x="754156" y="2784057"/>
                <a:chExt cx="1576703" cy="128593"/>
              </a:xfrm>
              <a:grpFill/>
            </p:grpSpPr>
            <p:grpSp>
              <p:nvGrpSpPr>
                <p:cNvPr id="758" name="Group 654"/>
                <p:cNvGrpSpPr/>
                <p:nvPr/>
              </p:nvGrpSpPr>
              <p:grpSpPr>
                <a:xfrm>
                  <a:off x="754156" y="2784057"/>
                  <a:ext cx="186269" cy="128593"/>
                  <a:chOff x="2569197" y="2316981"/>
                  <a:chExt cx="1678640" cy="1112033"/>
                </a:xfrm>
                <a:grpFill/>
              </p:grpSpPr>
              <p:sp>
                <p:nvSpPr>
                  <p:cNvPr id="775" name="Oval 655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6" name="Rounded Rectangle 656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7" name="Rounded Rectangle 657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8" name="Oval 658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9" name="Isosceles Triangle 659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0" name="Isosceles Triangle 660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1" name="Isosceles Triangle 661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2" name="Isosceles Triangle 662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3" name="Rectangle 663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4" name="Rectangle 664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5" name="Rectangle 665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6" name="Rectangle 666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7" name="Rectangle 667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8" name="Rectangle 668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89" name="Rectangle 669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759" name="Group 654"/>
                <p:cNvGrpSpPr/>
                <p:nvPr/>
              </p:nvGrpSpPr>
              <p:grpSpPr>
                <a:xfrm>
                  <a:off x="2144590" y="2784057"/>
                  <a:ext cx="186269" cy="128593"/>
                  <a:chOff x="2569197" y="2316981"/>
                  <a:chExt cx="1678640" cy="1112033"/>
                </a:xfrm>
                <a:grpFill/>
              </p:grpSpPr>
              <p:sp>
                <p:nvSpPr>
                  <p:cNvPr id="760" name="Oval 655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1" name="Rounded Rectangle 656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2" name="Rounded Rectangle 657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3" name="Oval 658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4" name="Isosceles Triangle 659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5" name="Isosceles Triangle 660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6" name="Isosceles Triangle 661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7" name="Isosceles Triangle 662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8" name="Rectangle 663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69" name="Rectangle 664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0" name="Rectangle 665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1" name="Rectangle 666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2" name="Rectangle 667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3" name="Rectangle 668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74" name="Rectangle 669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  <p:grpSp>
            <p:nvGrpSpPr>
              <p:cNvPr id="725" name="组合 724"/>
              <p:cNvGrpSpPr/>
              <p:nvPr/>
            </p:nvGrpSpPr>
            <p:grpSpPr>
              <a:xfrm>
                <a:off x="754156" y="2355726"/>
                <a:ext cx="1576703" cy="128593"/>
                <a:chOff x="754156" y="2784057"/>
                <a:chExt cx="1576703" cy="128593"/>
              </a:xfrm>
              <a:grpFill/>
            </p:grpSpPr>
            <p:grpSp>
              <p:nvGrpSpPr>
                <p:cNvPr id="726" name="Group 654"/>
                <p:cNvGrpSpPr/>
                <p:nvPr/>
              </p:nvGrpSpPr>
              <p:grpSpPr>
                <a:xfrm>
                  <a:off x="754156" y="2784057"/>
                  <a:ext cx="186269" cy="128593"/>
                  <a:chOff x="2569197" y="2316981"/>
                  <a:chExt cx="1678640" cy="1112033"/>
                </a:xfrm>
                <a:grpFill/>
              </p:grpSpPr>
              <p:sp>
                <p:nvSpPr>
                  <p:cNvPr id="743" name="Oval 655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4" name="Rounded Rectangle 656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5" name="Rounded Rectangle 657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6" name="Oval 658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7" name="Isosceles Triangle 659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8" name="Isosceles Triangle 660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9" name="Isosceles Triangle 661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0" name="Isosceles Triangle 662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1" name="Rectangle 663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2" name="Rectangle 664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3" name="Rectangle 665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4" name="Rectangle 666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5" name="Rectangle 667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6" name="Rectangle 668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57" name="Rectangle 669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727" name="Group 654"/>
                <p:cNvGrpSpPr/>
                <p:nvPr/>
              </p:nvGrpSpPr>
              <p:grpSpPr>
                <a:xfrm>
                  <a:off x="2144590" y="2784057"/>
                  <a:ext cx="186269" cy="128593"/>
                  <a:chOff x="2569197" y="2316981"/>
                  <a:chExt cx="1678640" cy="1112033"/>
                </a:xfrm>
                <a:grpFill/>
              </p:grpSpPr>
              <p:sp>
                <p:nvSpPr>
                  <p:cNvPr id="728" name="Oval 655"/>
                  <p:cNvSpPr/>
                  <p:nvPr/>
                </p:nvSpPr>
                <p:spPr bwMode="auto">
                  <a:xfrm rot="20552039">
                    <a:off x="2569197" y="263692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29" name="Rounded Rectangle 656"/>
                  <p:cNvSpPr/>
                  <p:nvPr/>
                </p:nvSpPr>
                <p:spPr bwMode="auto">
                  <a:xfrm>
                    <a:off x="2785222" y="3140977"/>
                    <a:ext cx="1224133" cy="288037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0" name="Rounded Rectangle 657"/>
                  <p:cNvSpPr/>
                  <p:nvPr/>
                </p:nvSpPr>
                <p:spPr bwMode="auto">
                  <a:xfrm>
                    <a:off x="3145256" y="2636920"/>
                    <a:ext cx="504054" cy="576066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1" name="Oval 658"/>
                  <p:cNvSpPr/>
                  <p:nvPr/>
                </p:nvSpPr>
                <p:spPr bwMode="auto">
                  <a:xfrm rot="1047961" flipH="1">
                    <a:off x="3815788" y="2624770"/>
                    <a:ext cx="432049" cy="216028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2" name="Isosceles Triangle 659"/>
                  <p:cNvSpPr/>
                  <p:nvPr/>
                </p:nvSpPr>
                <p:spPr bwMode="auto">
                  <a:xfrm>
                    <a:off x="2785222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3" name="Isosceles Triangle 660"/>
                  <p:cNvSpPr/>
                  <p:nvPr/>
                </p:nvSpPr>
                <p:spPr bwMode="auto">
                  <a:xfrm>
                    <a:off x="3361281" y="2893056"/>
                    <a:ext cx="648074" cy="288037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4" name="Isosceles Triangle 661"/>
                  <p:cNvSpPr/>
                  <p:nvPr/>
                </p:nvSpPr>
                <p:spPr bwMode="auto">
                  <a:xfrm rot="6988412">
                    <a:off x="2827825" y="2897907"/>
                    <a:ext cx="648076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5" name="Isosceles Triangle 662"/>
                  <p:cNvSpPr/>
                  <p:nvPr/>
                </p:nvSpPr>
                <p:spPr bwMode="auto">
                  <a:xfrm rot="14611588" flipH="1">
                    <a:off x="3339946" y="2908532"/>
                    <a:ext cx="648073" cy="288030"/>
                  </a:xfrm>
                  <a:prstGeom prst="triangl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6" name="Rectangle 663"/>
                  <p:cNvSpPr/>
                  <p:nvPr/>
                </p:nvSpPr>
                <p:spPr bwMode="auto">
                  <a:xfrm rot="690742">
                    <a:off x="3487529" y="2380879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7" name="Rectangle 664"/>
                  <p:cNvSpPr/>
                  <p:nvPr/>
                </p:nvSpPr>
                <p:spPr bwMode="auto">
                  <a:xfrm rot="20909258" flipH="1">
                    <a:off x="2685973" y="2386206"/>
                    <a:ext cx="651634" cy="11237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8" name="Rectangle 665"/>
                  <p:cNvSpPr/>
                  <p:nvPr/>
                </p:nvSpPr>
                <p:spPr bwMode="auto">
                  <a:xfrm>
                    <a:off x="3259798" y="2316981"/>
                    <a:ext cx="317508" cy="10391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39" name="Rectangle 666"/>
                  <p:cNvSpPr/>
                  <p:nvPr/>
                </p:nvSpPr>
                <p:spPr bwMode="auto">
                  <a:xfrm rot="690742">
                    <a:off x="2635948" y="2477378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0" name="Rectangle 667"/>
                  <p:cNvSpPr/>
                  <p:nvPr/>
                </p:nvSpPr>
                <p:spPr bwMode="auto">
                  <a:xfrm rot="690742">
                    <a:off x="2604046" y="2619139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1" name="Rectangle 668"/>
                  <p:cNvSpPr/>
                  <p:nvPr/>
                </p:nvSpPr>
                <p:spPr bwMode="auto">
                  <a:xfrm rot="20909258" flipH="1">
                    <a:off x="3860082" y="2484322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42" name="Rectangle 669"/>
                  <p:cNvSpPr/>
                  <p:nvPr/>
                </p:nvSpPr>
                <p:spPr bwMode="auto">
                  <a:xfrm rot="20909258" flipH="1">
                    <a:off x="3895733" y="2615455"/>
                    <a:ext cx="334901" cy="169866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79724">
                      <a:buClr>
                        <a:srgbClr val="CC9900"/>
                      </a:buClr>
                      <a:buFont typeface="Wingdings" pitchFamily="2" charset="2"/>
                      <a:buChar char="n"/>
                      <a:defRPr/>
                    </a:pPr>
                    <a:endParaRPr lang="en-GB" sz="2100" kern="0" dirty="0">
                      <a:solidFill>
                        <a:srgbClr val="00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</p:grpSp>
        <p:grpSp>
          <p:nvGrpSpPr>
            <p:cNvPr id="691" name="组合 690"/>
            <p:cNvGrpSpPr/>
            <p:nvPr/>
          </p:nvGrpSpPr>
          <p:grpSpPr>
            <a:xfrm>
              <a:off x="916706" y="2081602"/>
              <a:ext cx="1269686" cy="128593"/>
              <a:chOff x="916706" y="2067694"/>
              <a:chExt cx="1269686" cy="128593"/>
            </a:xfrm>
            <a:grpFill/>
          </p:grpSpPr>
          <p:grpSp>
            <p:nvGrpSpPr>
              <p:cNvPr id="692" name="Group 670"/>
              <p:cNvGrpSpPr/>
              <p:nvPr/>
            </p:nvGrpSpPr>
            <p:grpSpPr>
              <a:xfrm>
                <a:off x="916706" y="2067694"/>
                <a:ext cx="186269" cy="128593"/>
                <a:chOff x="2569197" y="2316981"/>
                <a:chExt cx="1678640" cy="1112033"/>
              </a:xfrm>
              <a:grpFill/>
            </p:grpSpPr>
            <p:sp>
              <p:nvSpPr>
                <p:cNvPr id="709" name="Oval 671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0" name="Rounded Rectangle 672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1" name="Rounded Rectangle 673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2" name="Oval 674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3" name="Isosceles Triangle 675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4" name="Isosceles Triangle 676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5" name="Isosceles Triangle 677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6" name="Isosceles Triangle 678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7" name="Rectangle 679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8" name="Rectangle 680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19" name="Rectangle 681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20" name="Rectangle 682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21" name="Rectangle 683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22" name="Rectangle 684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23" name="Rectangle 685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693" name="Group 734"/>
              <p:cNvGrpSpPr/>
              <p:nvPr/>
            </p:nvGrpSpPr>
            <p:grpSpPr>
              <a:xfrm>
                <a:off x="2000123" y="2067694"/>
                <a:ext cx="186269" cy="128593"/>
                <a:chOff x="2569197" y="2316981"/>
                <a:chExt cx="1678640" cy="1112033"/>
              </a:xfrm>
              <a:grpFill/>
            </p:grpSpPr>
            <p:sp>
              <p:nvSpPr>
                <p:cNvPr id="694" name="Oval 735"/>
                <p:cNvSpPr/>
                <p:nvPr/>
              </p:nvSpPr>
              <p:spPr bwMode="auto">
                <a:xfrm rot="20552039">
                  <a:off x="2569197" y="263692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95" name="Rounded Rectangle 736"/>
                <p:cNvSpPr/>
                <p:nvPr/>
              </p:nvSpPr>
              <p:spPr bwMode="auto">
                <a:xfrm>
                  <a:off x="2785222" y="3140977"/>
                  <a:ext cx="1224133" cy="288037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96" name="Rounded Rectangle 737"/>
                <p:cNvSpPr/>
                <p:nvPr/>
              </p:nvSpPr>
              <p:spPr bwMode="auto">
                <a:xfrm>
                  <a:off x="3145256" y="2636920"/>
                  <a:ext cx="504054" cy="576066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97" name="Oval 738"/>
                <p:cNvSpPr/>
                <p:nvPr/>
              </p:nvSpPr>
              <p:spPr bwMode="auto">
                <a:xfrm rot="1047961" flipH="1">
                  <a:off x="3815788" y="2624770"/>
                  <a:ext cx="432049" cy="216028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98" name="Isosceles Triangle 739"/>
                <p:cNvSpPr/>
                <p:nvPr/>
              </p:nvSpPr>
              <p:spPr bwMode="auto">
                <a:xfrm>
                  <a:off x="2785222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99" name="Isosceles Triangle 740"/>
                <p:cNvSpPr/>
                <p:nvPr/>
              </p:nvSpPr>
              <p:spPr bwMode="auto">
                <a:xfrm>
                  <a:off x="3361281" y="2893056"/>
                  <a:ext cx="648074" cy="288037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0" name="Isosceles Triangle 741"/>
                <p:cNvSpPr/>
                <p:nvPr/>
              </p:nvSpPr>
              <p:spPr bwMode="auto">
                <a:xfrm rot="6988412">
                  <a:off x="2827825" y="2897907"/>
                  <a:ext cx="648076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1" name="Isosceles Triangle 742"/>
                <p:cNvSpPr/>
                <p:nvPr/>
              </p:nvSpPr>
              <p:spPr bwMode="auto">
                <a:xfrm rot="14611588" flipH="1">
                  <a:off x="3339946" y="2908532"/>
                  <a:ext cx="648073" cy="28803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2" name="Rectangle 743"/>
                <p:cNvSpPr/>
                <p:nvPr/>
              </p:nvSpPr>
              <p:spPr bwMode="auto">
                <a:xfrm rot="690742">
                  <a:off x="3487529" y="2380879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3" name="Rectangle 744"/>
                <p:cNvSpPr/>
                <p:nvPr/>
              </p:nvSpPr>
              <p:spPr bwMode="auto">
                <a:xfrm rot="20909258" flipH="1">
                  <a:off x="2685973" y="2386206"/>
                  <a:ext cx="651634" cy="11237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4" name="Rectangle 745"/>
                <p:cNvSpPr/>
                <p:nvPr/>
              </p:nvSpPr>
              <p:spPr bwMode="auto">
                <a:xfrm>
                  <a:off x="3259798" y="2316981"/>
                  <a:ext cx="317508" cy="10391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5" name="Rectangle 746"/>
                <p:cNvSpPr/>
                <p:nvPr/>
              </p:nvSpPr>
              <p:spPr bwMode="auto">
                <a:xfrm rot="690742">
                  <a:off x="2635948" y="2477378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6" name="Rectangle 747"/>
                <p:cNvSpPr/>
                <p:nvPr/>
              </p:nvSpPr>
              <p:spPr bwMode="auto">
                <a:xfrm rot="690742">
                  <a:off x="2604046" y="2619139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7" name="Rectangle 748"/>
                <p:cNvSpPr/>
                <p:nvPr/>
              </p:nvSpPr>
              <p:spPr bwMode="auto">
                <a:xfrm rot="20909258" flipH="1">
                  <a:off x="3860082" y="2484322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08" name="Rectangle 749"/>
                <p:cNvSpPr/>
                <p:nvPr/>
              </p:nvSpPr>
              <p:spPr bwMode="auto">
                <a:xfrm rot="20909258" flipH="1">
                  <a:off x="3895733" y="2615455"/>
                  <a:ext cx="334901" cy="16986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079724">
                    <a:buClr>
                      <a:srgbClr val="CC9900"/>
                    </a:buClr>
                    <a:buFont typeface="Wingdings" pitchFamily="2" charset="2"/>
                    <a:buChar char="n"/>
                    <a:defRPr/>
                  </a:pPr>
                  <a:endParaRPr lang="en-GB" sz="2100" kern="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</p:grpSp>
      <p:sp>
        <p:nvSpPr>
          <p:cNvPr id="943" name="TextBox 1998"/>
          <p:cNvSpPr txBox="1"/>
          <p:nvPr/>
        </p:nvSpPr>
        <p:spPr>
          <a:xfrm>
            <a:off x="6225934" y="5506466"/>
            <a:ext cx="5369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24213E"/>
              </a:buClr>
              <a:buSzPct val="75000"/>
            </a:pPr>
            <a:r>
              <a:rPr lang="en-GB" sz="2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rPr>
              <a:t>IT</a:t>
            </a:r>
          </a:p>
        </p:txBody>
      </p:sp>
      <p:grpSp>
        <p:nvGrpSpPr>
          <p:cNvPr id="944" name="组合 943"/>
          <p:cNvGrpSpPr/>
          <p:nvPr/>
        </p:nvGrpSpPr>
        <p:grpSpPr>
          <a:xfrm>
            <a:off x="8974326" y="1866209"/>
            <a:ext cx="4329434" cy="4027955"/>
            <a:chOff x="4325944" y="1041582"/>
            <a:chExt cx="2993590" cy="2784646"/>
          </a:xfrm>
        </p:grpSpPr>
        <p:pic>
          <p:nvPicPr>
            <p:cNvPr id="945" name="Picture 2" descr="G:\华为\2014\4月\分析师大会-周川\文件\PPT1\参考\P2\毛线球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325944" y="1041582"/>
              <a:ext cx="2693733" cy="2784646"/>
            </a:xfrm>
            <a:prstGeom prst="rect">
              <a:avLst/>
            </a:prstGeom>
            <a:noFill/>
          </p:spPr>
        </p:pic>
        <p:sp>
          <p:nvSpPr>
            <p:cNvPr id="948" name="矩形 7"/>
            <p:cNvSpPr/>
            <p:nvPr/>
          </p:nvSpPr>
          <p:spPr>
            <a:xfrm>
              <a:off x="5963292" y="3173944"/>
              <a:ext cx="1356242" cy="1489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700" kern="0" dirty="0" err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SoftCOM</a:t>
              </a:r>
              <a:r>
                <a:rPr lang="en-US" altLang="zh-CN" sz="7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 = Software Defined</a:t>
              </a:r>
            </a:p>
            <a:p>
              <a:pPr algn="ctr">
                <a:defRPr/>
              </a:pPr>
              <a:r>
                <a:rPr lang="en-US" altLang="zh-CN" sz="7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+ </a:t>
              </a:r>
              <a:r>
                <a:rPr lang="en-US" altLang="zh-CN" sz="700" kern="0" dirty="0" err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alibri" pitchFamily="34" charset="0"/>
                </a:rPr>
                <a:t>TeleCOM</a:t>
              </a:r>
              <a:endParaRPr lang="zh-CN" altLang="en-US" sz="7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Calibri" pitchFamily="34" charset="0"/>
              </a:endParaRPr>
            </a:p>
          </p:txBody>
        </p:sp>
      </p:grpSp>
      <p:sp>
        <p:nvSpPr>
          <p:cNvPr id="946" name="TextBox 1629"/>
          <p:cNvSpPr txBox="1"/>
          <p:nvPr/>
        </p:nvSpPr>
        <p:spPr>
          <a:xfrm>
            <a:off x="10111865" y="3189678"/>
            <a:ext cx="170238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96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endParaRPr lang="en-GB" sz="96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16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66"/>
          <p:cNvSpPr txBox="1"/>
          <p:nvPr/>
        </p:nvSpPr>
        <p:spPr>
          <a:xfrm>
            <a:off x="2792437" y="1410321"/>
            <a:ext cx="2724039" cy="455229"/>
          </a:xfrm>
          <a:prstGeom prst="rect">
            <a:avLst/>
          </a:prstGeom>
        </p:spPr>
        <p:txBody>
          <a:bodyPr vert="horz" wrap="square" lIns="0" tIns="24106" rIns="0" bIns="0" rtlCol="0">
            <a:spAutoFit/>
          </a:bodyPr>
          <a:lstStyle/>
          <a:p>
            <a:pPr marL="17856">
              <a:spcBef>
                <a:spcPts val="190"/>
              </a:spcBef>
            </a:pPr>
            <a:r>
              <a:rPr sz="2800" b="1" spc="42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聚合产业生态</a:t>
            </a:r>
            <a:endParaRPr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76" name="object 67"/>
          <p:cNvSpPr/>
          <p:nvPr/>
        </p:nvSpPr>
        <p:spPr>
          <a:xfrm>
            <a:off x="1780607" y="1307364"/>
            <a:ext cx="804012" cy="667453"/>
          </a:xfrm>
          <a:custGeom>
            <a:avLst/>
            <a:gdLst/>
            <a:ahLst/>
            <a:cxnLst/>
            <a:rect l="l" t="t" r="r" b="b"/>
            <a:pathLst>
              <a:path w="510540" h="565150">
                <a:moveTo>
                  <a:pt x="381977" y="441929"/>
                </a:moveTo>
                <a:lnTo>
                  <a:pt x="128255" y="441929"/>
                </a:lnTo>
                <a:lnTo>
                  <a:pt x="180028" y="471804"/>
                </a:lnTo>
                <a:lnTo>
                  <a:pt x="180815" y="507242"/>
                </a:lnTo>
                <a:lnTo>
                  <a:pt x="195963" y="536886"/>
                </a:lnTo>
                <a:lnTo>
                  <a:pt x="221916" y="557238"/>
                </a:lnTo>
                <a:lnTo>
                  <a:pt x="255116" y="564800"/>
                </a:lnTo>
                <a:lnTo>
                  <a:pt x="288751" y="557053"/>
                </a:lnTo>
                <a:lnTo>
                  <a:pt x="314690" y="536398"/>
                </a:lnTo>
                <a:lnTo>
                  <a:pt x="329592" y="506718"/>
                </a:lnTo>
                <a:lnTo>
                  <a:pt x="330115" y="471893"/>
                </a:lnTo>
                <a:lnTo>
                  <a:pt x="381977" y="441929"/>
                </a:lnTo>
                <a:close/>
              </a:path>
              <a:path w="510540" h="565150">
                <a:moveTo>
                  <a:pt x="482905" y="441929"/>
                </a:moveTo>
                <a:lnTo>
                  <a:pt x="381977" y="441929"/>
                </a:lnTo>
                <a:lnTo>
                  <a:pt x="412369" y="458983"/>
                </a:lnTo>
                <a:lnTo>
                  <a:pt x="445529" y="461011"/>
                </a:lnTo>
                <a:lnTo>
                  <a:pt x="476423" y="448898"/>
                </a:lnTo>
                <a:lnTo>
                  <a:pt x="482905" y="441929"/>
                </a:lnTo>
                <a:close/>
              </a:path>
              <a:path w="510540" h="565150">
                <a:moveTo>
                  <a:pt x="77128" y="102787"/>
                </a:moveTo>
                <a:lnTo>
                  <a:pt x="21479" y="126016"/>
                </a:lnTo>
                <a:lnTo>
                  <a:pt x="2001" y="191443"/>
                </a:lnTo>
                <a:lnTo>
                  <a:pt x="1876" y="196209"/>
                </a:lnTo>
                <a:lnTo>
                  <a:pt x="18496" y="230011"/>
                </a:lnTo>
                <a:lnTo>
                  <a:pt x="53344" y="252480"/>
                </a:lnTo>
                <a:lnTo>
                  <a:pt x="53344" y="312231"/>
                </a:lnTo>
                <a:lnTo>
                  <a:pt x="24271" y="329405"/>
                </a:lnTo>
                <a:lnTo>
                  <a:pt x="5594" y="356734"/>
                </a:lnTo>
                <a:lnTo>
                  <a:pt x="0" y="389649"/>
                </a:lnTo>
                <a:lnTo>
                  <a:pt x="10171" y="423578"/>
                </a:lnTo>
                <a:lnTo>
                  <a:pt x="33833" y="448898"/>
                </a:lnTo>
                <a:lnTo>
                  <a:pt x="64758" y="460978"/>
                </a:lnTo>
                <a:lnTo>
                  <a:pt x="97911" y="458946"/>
                </a:lnTo>
                <a:lnTo>
                  <a:pt x="128255" y="441929"/>
                </a:lnTo>
                <a:lnTo>
                  <a:pt x="482905" y="441929"/>
                </a:lnTo>
                <a:lnTo>
                  <a:pt x="492716" y="431379"/>
                </a:lnTo>
                <a:lnTo>
                  <a:pt x="203432" y="431379"/>
                </a:lnTo>
                <a:lnTo>
                  <a:pt x="151748" y="401592"/>
                </a:lnTo>
                <a:lnTo>
                  <a:pt x="152472" y="373293"/>
                </a:lnTo>
                <a:lnTo>
                  <a:pt x="143115" y="347138"/>
                </a:lnTo>
                <a:lnTo>
                  <a:pt x="125132" y="325870"/>
                </a:lnTo>
                <a:lnTo>
                  <a:pt x="99975" y="312231"/>
                </a:lnTo>
                <a:lnTo>
                  <a:pt x="99975" y="252480"/>
                </a:lnTo>
                <a:lnTo>
                  <a:pt x="125119" y="238879"/>
                </a:lnTo>
                <a:lnTo>
                  <a:pt x="143215" y="217739"/>
                </a:lnTo>
                <a:lnTo>
                  <a:pt x="152634" y="191630"/>
                </a:lnTo>
                <a:lnTo>
                  <a:pt x="151748" y="163119"/>
                </a:lnTo>
                <a:lnTo>
                  <a:pt x="203609" y="133332"/>
                </a:lnTo>
                <a:lnTo>
                  <a:pt x="492949" y="133332"/>
                </a:lnTo>
                <a:lnTo>
                  <a:pt x="488821" y="126007"/>
                </a:lnTo>
                <a:lnTo>
                  <a:pt x="483410" y="122871"/>
                </a:lnTo>
                <a:lnTo>
                  <a:pt x="128166" y="122871"/>
                </a:lnTo>
                <a:lnTo>
                  <a:pt x="113284" y="112152"/>
                </a:lnTo>
                <a:lnTo>
                  <a:pt x="96119" y="105240"/>
                </a:lnTo>
                <a:lnTo>
                  <a:pt x="77128" y="102787"/>
                </a:lnTo>
                <a:close/>
              </a:path>
              <a:path w="510540" h="565150">
                <a:moveTo>
                  <a:pt x="256800" y="411532"/>
                </a:moveTo>
                <a:lnTo>
                  <a:pt x="229036" y="416157"/>
                </a:lnTo>
                <a:lnTo>
                  <a:pt x="203432" y="431379"/>
                </a:lnTo>
                <a:lnTo>
                  <a:pt x="306977" y="431379"/>
                </a:lnTo>
                <a:lnTo>
                  <a:pt x="283767" y="416831"/>
                </a:lnTo>
                <a:lnTo>
                  <a:pt x="256800" y="411532"/>
                </a:lnTo>
                <a:close/>
              </a:path>
              <a:path w="510540" h="565150">
                <a:moveTo>
                  <a:pt x="433572" y="308685"/>
                </a:moveTo>
                <a:lnTo>
                  <a:pt x="391130" y="321396"/>
                </a:lnTo>
                <a:lnTo>
                  <a:pt x="363980" y="353188"/>
                </a:lnTo>
                <a:lnTo>
                  <a:pt x="356998" y="389649"/>
                </a:lnTo>
                <a:lnTo>
                  <a:pt x="358572" y="401592"/>
                </a:lnTo>
                <a:lnTo>
                  <a:pt x="306977" y="431379"/>
                </a:lnTo>
                <a:lnTo>
                  <a:pt x="492716" y="431379"/>
                </a:lnTo>
                <a:lnTo>
                  <a:pt x="499972" y="423578"/>
                </a:lnTo>
                <a:lnTo>
                  <a:pt x="510317" y="384083"/>
                </a:lnTo>
                <a:lnTo>
                  <a:pt x="499883" y="346983"/>
                </a:lnTo>
                <a:lnTo>
                  <a:pt x="472895" y="319456"/>
                </a:lnTo>
                <a:lnTo>
                  <a:pt x="433572" y="308685"/>
                </a:lnTo>
                <a:close/>
              </a:path>
              <a:path w="510540" h="565150">
                <a:moveTo>
                  <a:pt x="184106" y="320742"/>
                </a:moveTo>
                <a:lnTo>
                  <a:pt x="178343" y="322337"/>
                </a:lnTo>
                <a:lnTo>
                  <a:pt x="172581" y="323845"/>
                </a:lnTo>
                <a:lnTo>
                  <a:pt x="167351" y="327568"/>
                </a:lnTo>
                <a:lnTo>
                  <a:pt x="164159" y="333153"/>
                </a:lnTo>
                <a:lnTo>
                  <a:pt x="161188" y="341942"/>
                </a:lnTo>
                <a:lnTo>
                  <a:pt x="161799" y="350872"/>
                </a:lnTo>
                <a:lnTo>
                  <a:pt x="165717" y="358922"/>
                </a:lnTo>
                <a:lnTo>
                  <a:pt x="172670" y="365068"/>
                </a:lnTo>
                <a:lnTo>
                  <a:pt x="224708" y="395121"/>
                </a:lnTo>
                <a:lnTo>
                  <a:pt x="233497" y="397989"/>
                </a:lnTo>
                <a:lnTo>
                  <a:pt x="242428" y="397326"/>
                </a:lnTo>
                <a:lnTo>
                  <a:pt x="250477" y="393388"/>
                </a:lnTo>
                <a:lnTo>
                  <a:pt x="256623" y="386433"/>
                </a:lnTo>
                <a:lnTo>
                  <a:pt x="259594" y="377695"/>
                </a:lnTo>
                <a:lnTo>
                  <a:pt x="258983" y="368791"/>
                </a:lnTo>
                <a:lnTo>
                  <a:pt x="255065" y="360751"/>
                </a:lnTo>
                <a:lnTo>
                  <a:pt x="248112" y="354607"/>
                </a:lnTo>
                <a:lnTo>
                  <a:pt x="190489" y="321451"/>
                </a:lnTo>
                <a:lnTo>
                  <a:pt x="184106" y="320742"/>
                </a:lnTo>
                <a:close/>
              </a:path>
              <a:path w="510540" h="565150">
                <a:moveTo>
                  <a:pt x="492949" y="133332"/>
                </a:moveTo>
                <a:lnTo>
                  <a:pt x="306711" y="133332"/>
                </a:lnTo>
                <a:lnTo>
                  <a:pt x="358572" y="163119"/>
                </a:lnTo>
                <a:lnTo>
                  <a:pt x="357810" y="187067"/>
                </a:lnTo>
                <a:lnTo>
                  <a:pt x="357737" y="191630"/>
                </a:lnTo>
                <a:lnTo>
                  <a:pt x="366917" y="217507"/>
                </a:lnTo>
                <a:lnTo>
                  <a:pt x="384890" y="238717"/>
                </a:lnTo>
                <a:lnTo>
                  <a:pt x="410168" y="252480"/>
                </a:lnTo>
                <a:lnTo>
                  <a:pt x="410168" y="283419"/>
                </a:lnTo>
                <a:lnTo>
                  <a:pt x="414512" y="287054"/>
                </a:lnTo>
                <a:lnTo>
                  <a:pt x="419210" y="286433"/>
                </a:lnTo>
                <a:lnTo>
                  <a:pt x="426254" y="285622"/>
                </a:lnTo>
                <a:lnTo>
                  <a:pt x="433406" y="285325"/>
                </a:lnTo>
                <a:lnTo>
                  <a:pt x="454702" y="285325"/>
                </a:lnTo>
                <a:lnTo>
                  <a:pt x="456887" y="283419"/>
                </a:lnTo>
                <a:lnTo>
                  <a:pt x="456887" y="252480"/>
                </a:lnTo>
                <a:lnTo>
                  <a:pt x="491779" y="230045"/>
                </a:lnTo>
                <a:lnTo>
                  <a:pt x="508444" y="196209"/>
                </a:lnTo>
                <a:lnTo>
                  <a:pt x="507319" y="158893"/>
                </a:lnTo>
                <a:lnTo>
                  <a:pt x="492949" y="133332"/>
                </a:lnTo>
                <a:close/>
              </a:path>
              <a:path w="510540" h="565150">
                <a:moveTo>
                  <a:pt x="454702" y="285325"/>
                </a:moveTo>
                <a:lnTo>
                  <a:pt x="433406" y="285325"/>
                </a:lnTo>
                <a:lnTo>
                  <a:pt x="440641" y="285561"/>
                </a:lnTo>
                <a:lnTo>
                  <a:pt x="447934" y="286345"/>
                </a:lnTo>
                <a:lnTo>
                  <a:pt x="452721" y="287054"/>
                </a:lnTo>
                <a:lnTo>
                  <a:pt x="454702" y="285325"/>
                </a:lnTo>
                <a:close/>
              </a:path>
              <a:path w="510540" h="565150">
                <a:moveTo>
                  <a:pt x="273644" y="165867"/>
                </a:moveTo>
                <a:lnTo>
                  <a:pt x="267882" y="167463"/>
                </a:lnTo>
                <a:lnTo>
                  <a:pt x="262119" y="168970"/>
                </a:lnTo>
                <a:lnTo>
                  <a:pt x="256889" y="172693"/>
                </a:lnTo>
                <a:lnTo>
                  <a:pt x="253697" y="178278"/>
                </a:lnTo>
                <a:lnTo>
                  <a:pt x="250726" y="187067"/>
                </a:lnTo>
                <a:lnTo>
                  <a:pt x="251337" y="195998"/>
                </a:lnTo>
                <a:lnTo>
                  <a:pt x="255256" y="204047"/>
                </a:lnTo>
                <a:lnTo>
                  <a:pt x="262208" y="210193"/>
                </a:lnTo>
                <a:lnTo>
                  <a:pt x="314247" y="240069"/>
                </a:lnTo>
                <a:lnTo>
                  <a:pt x="322998" y="243040"/>
                </a:lnTo>
                <a:lnTo>
                  <a:pt x="331933" y="242429"/>
                </a:lnTo>
                <a:lnTo>
                  <a:pt x="340003" y="238510"/>
                </a:lnTo>
                <a:lnTo>
                  <a:pt x="346161" y="231558"/>
                </a:lnTo>
                <a:lnTo>
                  <a:pt x="349081" y="222820"/>
                </a:lnTo>
                <a:lnTo>
                  <a:pt x="348444" y="213916"/>
                </a:lnTo>
                <a:lnTo>
                  <a:pt x="344516" y="205877"/>
                </a:lnTo>
                <a:lnTo>
                  <a:pt x="337562" y="199732"/>
                </a:lnTo>
                <a:lnTo>
                  <a:pt x="280027" y="166576"/>
                </a:lnTo>
                <a:lnTo>
                  <a:pt x="273644" y="165867"/>
                </a:lnTo>
                <a:close/>
              </a:path>
              <a:path w="510540" h="565150">
                <a:moveTo>
                  <a:pt x="306711" y="133332"/>
                </a:moveTo>
                <a:lnTo>
                  <a:pt x="203609" y="133332"/>
                </a:lnTo>
                <a:lnTo>
                  <a:pt x="227934" y="148254"/>
                </a:lnTo>
                <a:lnTo>
                  <a:pt x="255127" y="153245"/>
                </a:lnTo>
                <a:lnTo>
                  <a:pt x="282336" y="148279"/>
                </a:lnTo>
                <a:lnTo>
                  <a:pt x="306711" y="133332"/>
                </a:lnTo>
                <a:close/>
              </a:path>
              <a:path w="510540" h="565150">
                <a:moveTo>
                  <a:pt x="255116" y="0"/>
                </a:moveTo>
                <a:lnTo>
                  <a:pt x="221432" y="7772"/>
                </a:lnTo>
                <a:lnTo>
                  <a:pt x="195486" y="28468"/>
                </a:lnTo>
                <a:lnTo>
                  <a:pt x="180628" y="58156"/>
                </a:lnTo>
                <a:lnTo>
                  <a:pt x="180205" y="92907"/>
                </a:lnTo>
                <a:lnTo>
                  <a:pt x="128166" y="122871"/>
                </a:lnTo>
                <a:lnTo>
                  <a:pt x="382065" y="122871"/>
                </a:lnTo>
                <a:lnTo>
                  <a:pt x="330115" y="92907"/>
                </a:lnTo>
                <a:lnTo>
                  <a:pt x="329592" y="58082"/>
                </a:lnTo>
                <a:lnTo>
                  <a:pt x="314690" y="28401"/>
                </a:lnTo>
                <a:lnTo>
                  <a:pt x="288751" y="7747"/>
                </a:lnTo>
                <a:lnTo>
                  <a:pt x="255116" y="0"/>
                </a:lnTo>
                <a:close/>
              </a:path>
              <a:path w="510540" h="565150">
                <a:moveTo>
                  <a:pt x="433041" y="102750"/>
                </a:moveTo>
                <a:lnTo>
                  <a:pt x="413991" y="105207"/>
                </a:lnTo>
                <a:lnTo>
                  <a:pt x="396802" y="112165"/>
                </a:lnTo>
                <a:lnTo>
                  <a:pt x="382065" y="122871"/>
                </a:lnTo>
                <a:lnTo>
                  <a:pt x="483410" y="122871"/>
                </a:lnTo>
                <a:lnTo>
                  <a:pt x="453430" y="105495"/>
                </a:lnTo>
                <a:lnTo>
                  <a:pt x="433041" y="102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object 68"/>
          <p:cNvSpPr/>
          <p:nvPr/>
        </p:nvSpPr>
        <p:spPr>
          <a:xfrm>
            <a:off x="1396063" y="6974404"/>
            <a:ext cx="4986074" cy="157121"/>
          </a:xfrm>
          <a:custGeom>
            <a:avLst/>
            <a:gdLst/>
            <a:ahLst/>
            <a:cxnLst/>
            <a:rect l="l" t="t" r="r" b="b"/>
            <a:pathLst>
              <a:path w="3166109" h="100329">
                <a:moveTo>
                  <a:pt x="3065933" y="0"/>
                </a:moveTo>
                <a:lnTo>
                  <a:pt x="3065933" y="99733"/>
                </a:lnTo>
                <a:lnTo>
                  <a:pt x="3145720" y="59839"/>
                </a:lnTo>
                <a:lnTo>
                  <a:pt x="3075862" y="59839"/>
                </a:lnTo>
                <a:lnTo>
                  <a:pt x="3075862" y="39893"/>
                </a:lnTo>
                <a:lnTo>
                  <a:pt x="3145720" y="39893"/>
                </a:lnTo>
                <a:lnTo>
                  <a:pt x="3065933" y="0"/>
                </a:lnTo>
                <a:close/>
              </a:path>
              <a:path w="3166109" h="100329">
                <a:moveTo>
                  <a:pt x="3065933" y="39893"/>
                </a:moveTo>
                <a:lnTo>
                  <a:pt x="0" y="39893"/>
                </a:lnTo>
                <a:lnTo>
                  <a:pt x="0" y="59839"/>
                </a:lnTo>
                <a:lnTo>
                  <a:pt x="3065933" y="59839"/>
                </a:lnTo>
                <a:lnTo>
                  <a:pt x="3065933" y="39893"/>
                </a:lnTo>
                <a:close/>
              </a:path>
              <a:path w="3166109" h="100329">
                <a:moveTo>
                  <a:pt x="3145720" y="39893"/>
                </a:moveTo>
                <a:lnTo>
                  <a:pt x="3075862" y="39893"/>
                </a:lnTo>
                <a:lnTo>
                  <a:pt x="3075862" y="59839"/>
                </a:lnTo>
                <a:lnTo>
                  <a:pt x="3145720" y="59839"/>
                </a:lnTo>
                <a:lnTo>
                  <a:pt x="3165667" y="49866"/>
                </a:lnTo>
                <a:lnTo>
                  <a:pt x="3145720" y="3989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object 69"/>
          <p:cNvSpPr/>
          <p:nvPr/>
        </p:nvSpPr>
        <p:spPr>
          <a:xfrm>
            <a:off x="1321232" y="2701318"/>
            <a:ext cx="158002" cy="4371519"/>
          </a:xfrm>
          <a:custGeom>
            <a:avLst/>
            <a:gdLst/>
            <a:ahLst/>
            <a:cxnLst/>
            <a:rect l="l" t="t" r="r" b="b"/>
            <a:pathLst>
              <a:path w="100329" h="2791460">
                <a:moveTo>
                  <a:pt x="59839" y="89804"/>
                </a:moveTo>
                <a:lnTo>
                  <a:pt x="39893" y="89804"/>
                </a:lnTo>
                <a:lnTo>
                  <a:pt x="39893" y="2791042"/>
                </a:lnTo>
                <a:lnTo>
                  <a:pt x="59839" y="2791042"/>
                </a:lnTo>
                <a:lnTo>
                  <a:pt x="59839" y="89804"/>
                </a:lnTo>
                <a:close/>
              </a:path>
              <a:path w="100329" h="2791460">
                <a:moveTo>
                  <a:pt x="49822" y="0"/>
                </a:moveTo>
                <a:lnTo>
                  <a:pt x="0" y="99733"/>
                </a:lnTo>
                <a:lnTo>
                  <a:pt x="39893" y="99733"/>
                </a:lnTo>
                <a:lnTo>
                  <a:pt x="39893" y="89804"/>
                </a:lnTo>
                <a:lnTo>
                  <a:pt x="94764" y="89804"/>
                </a:lnTo>
                <a:lnTo>
                  <a:pt x="49822" y="0"/>
                </a:lnTo>
                <a:close/>
              </a:path>
              <a:path w="100329" h="2791460">
                <a:moveTo>
                  <a:pt x="94764" y="89804"/>
                </a:moveTo>
                <a:lnTo>
                  <a:pt x="59839" y="89804"/>
                </a:lnTo>
                <a:lnTo>
                  <a:pt x="59839" y="99733"/>
                </a:lnTo>
                <a:lnTo>
                  <a:pt x="99733" y="99733"/>
                </a:lnTo>
                <a:lnTo>
                  <a:pt x="94764" y="8980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object 75"/>
          <p:cNvSpPr/>
          <p:nvPr/>
        </p:nvSpPr>
        <p:spPr>
          <a:xfrm>
            <a:off x="4624990" y="4046180"/>
            <a:ext cx="1306019" cy="1298726"/>
          </a:xfrm>
          <a:custGeom>
            <a:avLst/>
            <a:gdLst/>
            <a:ahLst/>
            <a:cxnLst/>
            <a:rect l="l" t="t" r="r" b="b"/>
            <a:pathLst>
              <a:path w="829309" h="829310">
                <a:moveTo>
                  <a:pt x="0" y="414624"/>
                </a:moveTo>
                <a:lnTo>
                  <a:pt x="2789" y="366271"/>
                </a:lnTo>
                <a:lnTo>
                  <a:pt x="10950" y="319555"/>
                </a:lnTo>
                <a:lnTo>
                  <a:pt x="24172" y="274789"/>
                </a:lnTo>
                <a:lnTo>
                  <a:pt x="42143" y="232284"/>
                </a:lnTo>
                <a:lnTo>
                  <a:pt x="64552" y="192350"/>
                </a:lnTo>
                <a:lnTo>
                  <a:pt x="91089" y="155299"/>
                </a:lnTo>
                <a:lnTo>
                  <a:pt x="121441" y="121441"/>
                </a:lnTo>
                <a:lnTo>
                  <a:pt x="155299" y="91089"/>
                </a:lnTo>
                <a:lnTo>
                  <a:pt x="192350" y="64552"/>
                </a:lnTo>
                <a:lnTo>
                  <a:pt x="232284" y="42143"/>
                </a:lnTo>
                <a:lnTo>
                  <a:pt x="274789" y="24172"/>
                </a:lnTo>
                <a:lnTo>
                  <a:pt x="319555" y="10950"/>
                </a:lnTo>
                <a:lnTo>
                  <a:pt x="366271" y="2789"/>
                </a:lnTo>
                <a:lnTo>
                  <a:pt x="414624" y="0"/>
                </a:lnTo>
                <a:lnTo>
                  <a:pt x="462977" y="2789"/>
                </a:lnTo>
                <a:lnTo>
                  <a:pt x="509693" y="10950"/>
                </a:lnTo>
                <a:lnTo>
                  <a:pt x="554458" y="24172"/>
                </a:lnTo>
                <a:lnTo>
                  <a:pt x="596964" y="42143"/>
                </a:lnTo>
                <a:lnTo>
                  <a:pt x="636898" y="64552"/>
                </a:lnTo>
                <a:lnTo>
                  <a:pt x="673949" y="91089"/>
                </a:lnTo>
                <a:lnTo>
                  <a:pt x="707807" y="121441"/>
                </a:lnTo>
                <a:lnTo>
                  <a:pt x="738159" y="155299"/>
                </a:lnTo>
                <a:lnTo>
                  <a:pt x="764696" y="192350"/>
                </a:lnTo>
                <a:lnTo>
                  <a:pt x="787105" y="232284"/>
                </a:lnTo>
                <a:lnTo>
                  <a:pt x="805076" y="274789"/>
                </a:lnTo>
                <a:lnTo>
                  <a:pt x="818298" y="319555"/>
                </a:lnTo>
                <a:lnTo>
                  <a:pt x="826459" y="366271"/>
                </a:lnTo>
                <a:lnTo>
                  <a:pt x="829248" y="414624"/>
                </a:lnTo>
                <a:lnTo>
                  <a:pt x="826459" y="462977"/>
                </a:lnTo>
                <a:lnTo>
                  <a:pt x="818298" y="509693"/>
                </a:lnTo>
                <a:lnTo>
                  <a:pt x="805076" y="554458"/>
                </a:lnTo>
                <a:lnTo>
                  <a:pt x="787105" y="596964"/>
                </a:lnTo>
                <a:lnTo>
                  <a:pt x="764696" y="636898"/>
                </a:lnTo>
                <a:lnTo>
                  <a:pt x="738159" y="673949"/>
                </a:lnTo>
                <a:lnTo>
                  <a:pt x="707807" y="707807"/>
                </a:lnTo>
                <a:lnTo>
                  <a:pt x="673949" y="738159"/>
                </a:lnTo>
                <a:lnTo>
                  <a:pt x="636898" y="764696"/>
                </a:lnTo>
                <a:lnTo>
                  <a:pt x="596964" y="787105"/>
                </a:lnTo>
                <a:lnTo>
                  <a:pt x="554458" y="805076"/>
                </a:lnTo>
                <a:lnTo>
                  <a:pt x="509693" y="818298"/>
                </a:lnTo>
                <a:lnTo>
                  <a:pt x="462977" y="826459"/>
                </a:lnTo>
                <a:lnTo>
                  <a:pt x="414624" y="829248"/>
                </a:lnTo>
                <a:lnTo>
                  <a:pt x="366271" y="826459"/>
                </a:lnTo>
                <a:lnTo>
                  <a:pt x="319555" y="818298"/>
                </a:lnTo>
                <a:lnTo>
                  <a:pt x="274789" y="805076"/>
                </a:lnTo>
                <a:lnTo>
                  <a:pt x="232284" y="787105"/>
                </a:lnTo>
                <a:lnTo>
                  <a:pt x="192350" y="764696"/>
                </a:lnTo>
                <a:lnTo>
                  <a:pt x="155299" y="738159"/>
                </a:lnTo>
                <a:lnTo>
                  <a:pt x="121441" y="707807"/>
                </a:lnTo>
                <a:lnTo>
                  <a:pt x="91089" y="673949"/>
                </a:lnTo>
                <a:lnTo>
                  <a:pt x="64552" y="636898"/>
                </a:lnTo>
                <a:lnTo>
                  <a:pt x="42143" y="596964"/>
                </a:lnTo>
                <a:lnTo>
                  <a:pt x="24172" y="554458"/>
                </a:lnTo>
                <a:lnTo>
                  <a:pt x="10950" y="509693"/>
                </a:lnTo>
                <a:lnTo>
                  <a:pt x="2789" y="462977"/>
                </a:lnTo>
                <a:lnTo>
                  <a:pt x="0" y="414624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object 76"/>
          <p:cNvSpPr txBox="1"/>
          <p:nvPr/>
        </p:nvSpPr>
        <p:spPr>
          <a:xfrm>
            <a:off x="4923443" y="4304399"/>
            <a:ext cx="907513" cy="720655"/>
          </a:xfrm>
          <a:prstGeom prst="rect">
            <a:avLst/>
          </a:prstGeom>
        </p:spPr>
        <p:txBody>
          <a:bodyPr vert="horz" wrap="square" lIns="0" tIns="16963" rIns="0" bIns="0" rtlCol="0">
            <a:spAutoFit/>
          </a:bodyPr>
          <a:lstStyle/>
          <a:p>
            <a:pPr marL="117851" marR="7142" indent="-100888">
              <a:lnSpc>
                <a:spcPct val="126899"/>
              </a:lnSpc>
              <a:spcBef>
                <a:spcPts val="134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内容提 供商</a:t>
            </a:r>
            <a:endParaRPr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92" name="object 77"/>
          <p:cNvSpPr/>
          <p:nvPr/>
        </p:nvSpPr>
        <p:spPr>
          <a:xfrm>
            <a:off x="1649596" y="4141557"/>
            <a:ext cx="1306019" cy="1298726"/>
          </a:xfrm>
          <a:custGeom>
            <a:avLst/>
            <a:gdLst/>
            <a:ahLst/>
            <a:cxnLst/>
            <a:rect l="l" t="t" r="r" b="b"/>
            <a:pathLst>
              <a:path w="829309" h="829310">
                <a:moveTo>
                  <a:pt x="0" y="414624"/>
                </a:moveTo>
                <a:lnTo>
                  <a:pt x="2789" y="366271"/>
                </a:lnTo>
                <a:lnTo>
                  <a:pt x="10950" y="319555"/>
                </a:lnTo>
                <a:lnTo>
                  <a:pt x="24172" y="274789"/>
                </a:lnTo>
                <a:lnTo>
                  <a:pt x="42143" y="232284"/>
                </a:lnTo>
                <a:lnTo>
                  <a:pt x="64552" y="192350"/>
                </a:lnTo>
                <a:lnTo>
                  <a:pt x="91089" y="155299"/>
                </a:lnTo>
                <a:lnTo>
                  <a:pt x="121441" y="121441"/>
                </a:lnTo>
                <a:lnTo>
                  <a:pt x="155299" y="91089"/>
                </a:lnTo>
                <a:lnTo>
                  <a:pt x="192350" y="64552"/>
                </a:lnTo>
                <a:lnTo>
                  <a:pt x="232284" y="42143"/>
                </a:lnTo>
                <a:lnTo>
                  <a:pt x="274789" y="24172"/>
                </a:lnTo>
                <a:lnTo>
                  <a:pt x="319555" y="10950"/>
                </a:lnTo>
                <a:lnTo>
                  <a:pt x="366271" y="2789"/>
                </a:lnTo>
                <a:lnTo>
                  <a:pt x="414624" y="0"/>
                </a:lnTo>
                <a:lnTo>
                  <a:pt x="462977" y="2789"/>
                </a:lnTo>
                <a:lnTo>
                  <a:pt x="509693" y="10950"/>
                </a:lnTo>
                <a:lnTo>
                  <a:pt x="554458" y="24172"/>
                </a:lnTo>
                <a:lnTo>
                  <a:pt x="596964" y="42143"/>
                </a:lnTo>
                <a:lnTo>
                  <a:pt x="636898" y="64552"/>
                </a:lnTo>
                <a:lnTo>
                  <a:pt x="673949" y="91089"/>
                </a:lnTo>
                <a:lnTo>
                  <a:pt x="707807" y="121441"/>
                </a:lnTo>
                <a:lnTo>
                  <a:pt x="738159" y="155299"/>
                </a:lnTo>
                <a:lnTo>
                  <a:pt x="764696" y="192350"/>
                </a:lnTo>
                <a:lnTo>
                  <a:pt x="787105" y="232284"/>
                </a:lnTo>
                <a:lnTo>
                  <a:pt x="805076" y="274789"/>
                </a:lnTo>
                <a:lnTo>
                  <a:pt x="818298" y="319555"/>
                </a:lnTo>
                <a:lnTo>
                  <a:pt x="826459" y="366271"/>
                </a:lnTo>
                <a:lnTo>
                  <a:pt x="829248" y="414624"/>
                </a:lnTo>
                <a:lnTo>
                  <a:pt x="826459" y="462977"/>
                </a:lnTo>
                <a:lnTo>
                  <a:pt x="818298" y="509693"/>
                </a:lnTo>
                <a:lnTo>
                  <a:pt x="805076" y="554458"/>
                </a:lnTo>
                <a:lnTo>
                  <a:pt x="787105" y="596964"/>
                </a:lnTo>
                <a:lnTo>
                  <a:pt x="764696" y="636898"/>
                </a:lnTo>
                <a:lnTo>
                  <a:pt x="738159" y="673949"/>
                </a:lnTo>
                <a:lnTo>
                  <a:pt x="707807" y="707807"/>
                </a:lnTo>
                <a:lnTo>
                  <a:pt x="673949" y="738159"/>
                </a:lnTo>
                <a:lnTo>
                  <a:pt x="636898" y="764696"/>
                </a:lnTo>
                <a:lnTo>
                  <a:pt x="596964" y="787105"/>
                </a:lnTo>
                <a:lnTo>
                  <a:pt x="554458" y="805076"/>
                </a:lnTo>
                <a:lnTo>
                  <a:pt x="509693" y="818298"/>
                </a:lnTo>
                <a:lnTo>
                  <a:pt x="462977" y="826459"/>
                </a:lnTo>
                <a:lnTo>
                  <a:pt x="414624" y="829248"/>
                </a:lnTo>
                <a:lnTo>
                  <a:pt x="366271" y="826459"/>
                </a:lnTo>
                <a:lnTo>
                  <a:pt x="319555" y="818298"/>
                </a:lnTo>
                <a:lnTo>
                  <a:pt x="274789" y="805076"/>
                </a:lnTo>
                <a:lnTo>
                  <a:pt x="232284" y="787105"/>
                </a:lnTo>
                <a:lnTo>
                  <a:pt x="192350" y="764696"/>
                </a:lnTo>
                <a:lnTo>
                  <a:pt x="155299" y="738159"/>
                </a:lnTo>
                <a:lnTo>
                  <a:pt x="121441" y="707807"/>
                </a:lnTo>
                <a:lnTo>
                  <a:pt x="91089" y="673949"/>
                </a:lnTo>
                <a:lnTo>
                  <a:pt x="64552" y="636898"/>
                </a:lnTo>
                <a:lnTo>
                  <a:pt x="42143" y="596964"/>
                </a:lnTo>
                <a:lnTo>
                  <a:pt x="24172" y="554458"/>
                </a:lnTo>
                <a:lnTo>
                  <a:pt x="10950" y="509693"/>
                </a:lnTo>
                <a:lnTo>
                  <a:pt x="2789" y="462977"/>
                </a:lnTo>
                <a:lnTo>
                  <a:pt x="0" y="414624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object 78"/>
          <p:cNvSpPr txBox="1"/>
          <p:nvPr/>
        </p:nvSpPr>
        <p:spPr>
          <a:xfrm>
            <a:off x="1947771" y="4633680"/>
            <a:ext cx="844665" cy="297734"/>
          </a:xfrm>
          <a:prstGeom prst="rect">
            <a:avLst/>
          </a:prstGeom>
        </p:spPr>
        <p:txBody>
          <a:bodyPr vert="horz" wrap="square" lIns="0" tIns="20535" rIns="0" bIns="0" rtlCol="0">
            <a:spAutoFit/>
          </a:bodyPr>
          <a:lstStyle/>
          <a:p>
            <a:pPr marL="17856">
              <a:spcBef>
                <a:spcPts val="162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硬件商</a:t>
            </a:r>
            <a:endParaRPr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01" name="object 79"/>
          <p:cNvSpPr/>
          <p:nvPr/>
        </p:nvSpPr>
        <p:spPr>
          <a:xfrm>
            <a:off x="2504854" y="2976897"/>
            <a:ext cx="1307018" cy="1299720"/>
          </a:xfrm>
          <a:custGeom>
            <a:avLst/>
            <a:gdLst/>
            <a:ahLst/>
            <a:cxnLst/>
            <a:rect l="l" t="t" r="r" b="b"/>
            <a:pathLst>
              <a:path w="829945" h="829944">
                <a:moveTo>
                  <a:pt x="0" y="414713"/>
                </a:moveTo>
                <a:lnTo>
                  <a:pt x="2789" y="366342"/>
                </a:lnTo>
                <a:lnTo>
                  <a:pt x="10950" y="319611"/>
                </a:lnTo>
                <a:lnTo>
                  <a:pt x="24173" y="274832"/>
                </a:lnTo>
                <a:lnTo>
                  <a:pt x="42145" y="232316"/>
                </a:lnTo>
                <a:lnTo>
                  <a:pt x="64556" y="192374"/>
                </a:lnTo>
                <a:lnTo>
                  <a:pt x="91096" y="155315"/>
                </a:lnTo>
                <a:lnTo>
                  <a:pt x="121452" y="121452"/>
                </a:lnTo>
                <a:lnTo>
                  <a:pt x="155315" y="91096"/>
                </a:lnTo>
                <a:lnTo>
                  <a:pt x="192374" y="64556"/>
                </a:lnTo>
                <a:lnTo>
                  <a:pt x="232316" y="42145"/>
                </a:lnTo>
                <a:lnTo>
                  <a:pt x="274832" y="24173"/>
                </a:lnTo>
                <a:lnTo>
                  <a:pt x="319611" y="10950"/>
                </a:lnTo>
                <a:lnTo>
                  <a:pt x="366342" y="2789"/>
                </a:lnTo>
                <a:lnTo>
                  <a:pt x="414713" y="0"/>
                </a:lnTo>
                <a:lnTo>
                  <a:pt x="463066" y="2789"/>
                </a:lnTo>
                <a:lnTo>
                  <a:pt x="509781" y="10950"/>
                </a:lnTo>
                <a:lnTo>
                  <a:pt x="554547" y="24173"/>
                </a:lnTo>
                <a:lnTo>
                  <a:pt x="597053" y="42145"/>
                </a:lnTo>
                <a:lnTo>
                  <a:pt x="636986" y="64556"/>
                </a:lnTo>
                <a:lnTo>
                  <a:pt x="674038" y="91096"/>
                </a:lnTo>
                <a:lnTo>
                  <a:pt x="707895" y="121452"/>
                </a:lnTo>
                <a:lnTo>
                  <a:pt x="738248" y="155315"/>
                </a:lnTo>
                <a:lnTo>
                  <a:pt x="764784" y="192374"/>
                </a:lnTo>
                <a:lnTo>
                  <a:pt x="787194" y="232316"/>
                </a:lnTo>
                <a:lnTo>
                  <a:pt x="805165" y="274832"/>
                </a:lnTo>
                <a:lnTo>
                  <a:pt x="818386" y="319611"/>
                </a:lnTo>
                <a:lnTo>
                  <a:pt x="826548" y="366342"/>
                </a:lnTo>
                <a:lnTo>
                  <a:pt x="829337" y="414713"/>
                </a:lnTo>
                <a:lnTo>
                  <a:pt x="826548" y="463066"/>
                </a:lnTo>
                <a:lnTo>
                  <a:pt x="818386" y="509781"/>
                </a:lnTo>
                <a:lnTo>
                  <a:pt x="805165" y="554547"/>
                </a:lnTo>
                <a:lnTo>
                  <a:pt x="787194" y="597053"/>
                </a:lnTo>
                <a:lnTo>
                  <a:pt x="764784" y="636986"/>
                </a:lnTo>
                <a:lnTo>
                  <a:pt x="738248" y="674038"/>
                </a:lnTo>
                <a:lnTo>
                  <a:pt x="707895" y="707895"/>
                </a:lnTo>
                <a:lnTo>
                  <a:pt x="674038" y="738248"/>
                </a:lnTo>
                <a:lnTo>
                  <a:pt x="636986" y="764784"/>
                </a:lnTo>
                <a:lnTo>
                  <a:pt x="597053" y="787194"/>
                </a:lnTo>
                <a:lnTo>
                  <a:pt x="554547" y="805165"/>
                </a:lnTo>
                <a:lnTo>
                  <a:pt x="509781" y="818386"/>
                </a:lnTo>
                <a:lnTo>
                  <a:pt x="463066" y="826548"/>
                </a:lnTo>
                <a:lnTo>
                  <a:pt x="414713" y="829337"/>
                </a:lnTo>
                <a:lnTo>
                  <a:pt x="366342" y="826548"/>
                </a:lnTo>
                <a:lnTo>
                  <a:pt x="319611" y="818386"/>
                </a:lnTo>
                <a:lnTo>
                  <a:pt x="274832" y="805165"/>
                </a:lnTo>
                <a:lnTo>
                  <a:pt x="232316" y="787194"/>
                </a:lnTo>
                <a:lnTo>
                  <a:pt x="192374" y="764784"/>
                </a:lnTo>
                <a:lnTo>
                  <a:pt x="155315" y="738248"/>
                </a:lnTo>
                <a:lnTo>
                  <a:pt x="121452" y="707895"/>
                </a:lnTo>
                <a:lnTo>
                  <a:pt x="91096" y="674038"/>
                </a:lnTo>
                <a:lnTo>
                  <a:pt x="64556" y="636986"/>
                </a:lnTo>
                <a:lnTo>
                  <a:pt x="42145" y="597053"/>
                </a:lnTo>
                <a:lnTo>
                  <a:pt x="24173" y="554547"/>
                </a:lnTo>
                <a:lnTo>
                  <a:pt x="10950" y="509781"/>
                </a:lnTo>
                <a:lnTo>
                  <a:pt x="2789" y="463066"/>
                </a:lnTo>
                <a:lnTo>
                  <a:pt x="0" y="414713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object 80"/>
          <p:cNvSpPr txBox="1"/>
          <p:nvPr/>
        </p:nvSpPr>
        <p:spPr>
          <a:xfrm>
            <a:off x="2803167" y="3234840"/>
            <a:ext cx="865393" cy="720655"/>
          </a:xfrm>
          <a:prstGeom prst="rect">
            <a:avLst/>
          </a:prstGeom>
        </p:spPr>
        <p:txBody>
          <a:bodyPr vert="horz" wrap="square" lIns="0" tIns="16963" rIns="0" bIns="0" rtlCol="0">
            <a:spAutoFit/>
          </a:bodyPr>
          <a:lstStyle/>
          <a:p>
            <a:pPr marL="117851" marR="7142" indent="-100888">
              <a:lnSpc>
                <a:spcPct val="126899"/>
              </a:lnSpc>
              <a:spcBef>
                <a:spcPts val="134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技术合 作商</a:t>
            </a:r>
            <a:endParaRPr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13" name="object 81"/>
          <p:cNvSpPr/>
          <p:nvPr/>
        </p:nvSpPr>
        <p:spPr>
          <a:xfrm>
            <a:off x="3890357" y="2934832"/>
            <a:ext cx="1306019" cy="1299720"/>
          </a:xfrm>
          <a:custGeom>
            <a:avLst/>
            <a:gdLst/>
            <a:ahLst/>
            <a:cxnLst/>
            <a:rect l="l" t="t" r="r" b="b"/>
            <a:pathLst>
              <a:path w="829309" h="829944">
                <a:moveTo>
                  <a:pt x="0" y="414713"/>
                </a:moveTo>
                <a:lnTo>
                  <a:pt x="2789" y="366342"/>
                </a:lnTo>
                <a:lnTo>
                  <a:pt x="10950" y="319611"/>
                </a:lnTo>
                <a:lnTo>
                  <a:pt x="24172" y="274832"/>
                </a:lnTo>
                <a:lnTo>
                  <a:pt x="42143" y="232316"/>
                </a:lnTo>
                <a:lnTo>
                  <a:pt x="64552" y="192374"/>
                </a:lnTo>
                <a:lnTo>
                  <a:pt x="91089" y="155315"/>
                </a:lnTo>
                <a:lnTo>
                  <a:pt x="121441" y="121452"/>
                </a:lnTo>
                <a:lnTo>
                  <a:pt x="155299" y="91096"/>
                </a:lnTo>
                <a:lnTo>
                  <a:pt x="192350" y="64556"/>
                </a:lnTo>
                <a:lnTo>
                  <a:pt x="232284" y="42145"/>
                </a:lnTo>
                <a:lnTo>
                  <a:pt x="274789" y="24173"/>
                </a:lnTo>
                <a:lnTo>
                  <a:pt x="319555" y="10950"/>
                </a:lnTo>
                <a:lnTo>
                  <a:pt x="366271" y="2789"/>
                </a:lnTo>
                <a:lnTo>
                  <a:pt x="414624" y="0"/>
                </a:lnTo>
                <a:lnTo>
                  <a:pt x="462977" y="2789"/>
                </a:lnTo>
                <a:lnTo>
                  <a:pt x="509693" y="10950"/>
                </a:lnTo>
                <a:lnTo>
                  <a:pt x="554458" y="24173"/>
                </a:lnTo>
                <a:lnTo>
                  <a:pt x="596964" y="42145"/>
                </a:lnTo>
                <a:lnTo>
                  <a:pt x="636898" y="64556"/>
                </a:lnTo>
                <a:lnTo>
                  <a:pt x="673949" y="91096"/>
                </a:lnTo>
                <a:lnTo>
                  <a:pt x="707807" y="121452"/>
                </a:lnTo>
                <a:lnTo>
                  <a:pt x="738159" y="155315"/>
                </a:lnTo>
                <a:lnTo>
                  <a:pt x="764696" y="192374"/>
                </a:lnTo>
                <a:lnTo>
                  <a:pt x="787105" y="232316"/>
                </a:lnTo>
                <a:lnTo>
                  <a:pt x="805076" y="274832"/>
                </a:lnTo>
                <a:lnTo>
                  <a:pt x="818298" y="319611"/>
                </a:lnTo>
                <a:lnTo>
                  <a:pt x="826459" y="366342"/>
                </a:lnTo>
                <a:lnTo>
                  <a:pt x="829248" y="414713"/>
                </a:lnTo>
                <a:lnTo>
                  <a:pt x="826459" y="463066"/>
                </a:lnTo>
                <a:lnTo>
                  <a:pt x="818298" y="509781"/>
                </a:lnTo>
                <a:lnTo>
                  <a:pt x="805076" y="554547"/>
                </a:lnTo>
                <a:lnTo>
                  <a:pt x="787105" y="597053"/>
                </a:lnTo>
                <a:lnTo>
                  <a:pt x="764696" y="636986"/>
                </a:lnTo>
                <a:lnTo>
                  <a:pt x="738159" y="674038"/>
                </a:lnTo>
                <a:lnTo>
                  <a:pt x="707807" y="707895"/>
                </a:lnTo>
                <a:lnTo>
                  <a:pt x="673949" y="738248"/>
                </a:lnTo>
                <a:lnTo>
                  <a:pt x="636898" y="764784"/>
                </a:lnTo>
                <a:lnTo>
                  <a:pt x="596964" y="787194"/>
                </a:lnTo>
                <a:lnTo>
                  <a:pt x="554458" y="805165"/>
                </a:lnTo>
                <a:lnTo>
                  <a:pt x="509693" y="818386"/>
                </a:lnTo>
                <a:lnTo>
                  <a:pt x="462977" y="826548"/>
                </a:lnTo>
                <a:lnTo>
                  <a:pt x="414624" y="829337"/>
                </a:lnTo>
                <a:lnTo>
                  <a:pt x="366271" y="826548"/>
                </a:lnTo>
                <a:lnTo>
                  <a:pt x="319555" y="818386"/>
                </a:lnTo>
                <a:lnTo>
                  <a:pt x="274789" y="805165"/>
                </a:lnTo>
                <a:lnTo>
                  <a:pt x="232284" y="787194"/>
                </a:lnTo>
                <a:lnTo>
                  <a:pt x="192350" y="764784"/>
                </a:lnTo>
                <a:lnTo>
                  <a:pt x="155299" y="738248"/>
                </a:lnTo>
                <a:lnTo>
                  <a:pt x="121441" y="707895"/>
                </a:lnTo>
                <a:lnTo>
                  <a:pt x="91089" y="674038"/>
                </a:lnTo>
                <a:lnTo>
                  <a:pt x="64552" y="636986"/>
                </a:lnTo>
                <a:lnTo>
                  <a:pt x="42143" y="597053"/>
                </a:lnTo>
                <a:lnTo>
                  <a:pt x="24172" y="554547"/>
                </a:lnTo>
                <a:lnTo>
                  <a:pt x="10950" y="509781"/>
                </a:lnTo>
                <a:lnTo>
                  <a:pt x="2789" y="463066"/>
                </a:lnTo>
                <a:lnTo>
                  <a:pt x="0" y="414713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object 82"/>
          <p:cNvSpPr txBox="1"/>
          <p:nvPr/>
        </p:nvSpPr>
        <p:spPr>
          <a:xfrm>
            <a:off x="4188669" y="3192545"/>
            <a:ext cx="709010" cy="700157"/>
          </a:xfrm>
          <a:prstGeom prst="rect">
            <a:avLst/>
          </a:prstGeom>
        </p:spPr>
        <p:txBody>
          <a:bodyPr vert="horz" wrap="square" lIns="0" tIns="81246" rIns="0" bIns="0" rtlCol="0">
            <a:spAutoFit/>
          </a:bodyPr>
          <a:lstStyle/>
          <a:p>
            <a:pPr algn="ctr">
              <a:spcBef>
                <a:spcPts val="640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方案提</a:t>
            </a:r>
            <a:endParaRPr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893" algn="ctr">
              <a:spcBef>
                <a:spcPts val="499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供商</a:t>
            </a:r>
            <a:endParaRPr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16" name="object 83"/>
          <p:cNvSpPr/>
          <p:nvPr/>
        </p:nvSpPr>
        <p:spPr>
          <a:xfrm>
            <a:off x="4403427" y="5345783"/>
            <a:ext cx="1306019" cy="1298726"/>
          </a:xfrm>
          <a:custGeom>
            <a:avLst/>
            <a:gdLst/>
            <a:ahLst/>
            <a:cxnLst/>
            <a:rect l="l" t="t" r="r" b="b"/>
            <a:pathLst>
              <a:path w="829309" h="829310">
                <a:moveTo>
                  <a:pt x="0" y="414659"/>
                </a:moveTo>
                <a:lnTo>
                  <a:pt x="2789" y="366299"/>
                </a:lnTo>
                <a:lnTo>
                  <a:pt x="10950" y="319578"/>
                </a:lnTo>
                <a:lnTo>
                  <a:pt x="24172" y="274807"/>
                </a:lnTo>
                <a:lnTo>
                  <a:pt x="42143" y="232297"/>
                </a:lnTo>
                <a:lnTo>
                  <a:pt x="64552" y="192360"/>
                </a:lnTo>
                <a:lnTo>
                  <a:pt x="91089" y="155305"/>
                </a:lnTo>
                <a:lnTo>
                  <a:pt x="121441" y="121446"/>
                </a:lnTo>
                <a:lnTo>
                  <a:pt x="155299" y="91092"/>
                </a:lnTo>
                <a:lnTo>
                  <a:pt x="192350" y="64554"/>
                </a:lnTo>
                <a:lnTo>
                  <a:pt x="232284" y="42144"/>
                </a:lnTo>
                <a:lnTo>
                  <a:pt x="274789" y="24172"/>
                </a:lnTo>
                <a:lnTo>
                  <a:pt x="319555" y="10950"/>
                </a:lnTo>
                <a:lnTo>
                  <a:pt x="366271" y="2789"/>
                </a:lnTo>
                <a:lnTo>
                  <a:pt x="414624" y="0"/>
                </a:lnTo>
                <a:lnTo>
                  <a:pt x="462977" y="2789"/>
                </a:lnTo>
                <a:lnTo>
                  <a:pt x="509693" y="10950"/>
                </a:lnTo>
                <a:lnTo>
                  <a:pt x="554458" y="24172"/>
                </a:lnTo>
                <a:lnTo>
                  <a:pt x="596964" y="42144"/>
                </a:lnTo>
                <a:lnTo>
                  <a:pt x="636898" y="64554"/>
                </a:lnTo>
                <a:lnTo>
                  <a:pt x="673949" y="91092"/>
                </a:lnTo>
                <a:lnTo>
                  <a:pt x="707807" y="121446"/>
                </a:lnTo>
                <a:lnTo>
                  <a:pt x="738159" y="155305"/>
                </a:lnTo>
                <a:lnTo>
                  <a:pt x="764696" y="192360"/>
                </a:lnTo>
                <a:lnTo>
                  <a:pt x="787105" y="232297"/>
                </a:lnTo>
                <a:lnTo>
                  <a:pt x="805076" y="274807"/>
                </a:lnTo>
                <a:lnTo>
                  <a:pt x="818298" y="319578"/>
                </a:lnTo>
                <a:lnTo>
                  <a:pt x="826459" y="366299"/>
                </a:lnTo>
                <a:lnTo>
                  <a:pt x="829248" y="414659"/>
                </a:lnTo>
                <a:lnTo>
                  <a:pt x="826459" y="463015"/>
                </a:lnTo>
                <a:lnTo>
                  <a:pt x="818298" y="509732"/>
                </a:lnTo>
                <a:lnTo>
                  <a:pt x="805076" y="554500"/>
                </a:lnTo>
                <a:lnTo>
                  <a:pt x="787105" y="597007"/>
                </a:lnTo>
                <a:lnTo>
                  <a:pt x="764696" y="636942"/>
                </a:lnTo>
                <a:lnTo>
                  <a:pt x="738159" y="673995"/>
                </a:lnTo>
                <a:lnTo>
                  <a:pt x="707807" y="707854"/>
                </a:lnTo>
                <a:lnTo>
                  <a:pt x="673949" y="738208"/>
                </a:lnTo>
                <a:lnTo>
                  <a:pt x="636898" y="764746"/>
                </a:lnTo>
                <a:lnTo>
                  <a:pt x="596964" y="787156"/>
                </a:lnTo>
                <a:lnTo>
                  <a:pt x="554458" y="805128"/>
                </a:lnTo>
                <a:lnTo>
                  <a:pt x="509693" y="818350"/>
                </a:lnTo>
                <a:lnTo>
                  <a:pt x="462977" y="826512"/>
                </a:lnTo>
                <a:lnTo>
                  <a:pt x="414624" y="829302"/>
                </a:lnTo>
                <a:lnTo>
                  <a:pt x="366271" y="826512"/>
                </a:lnTo>
                <a:lnTo>
                  <a:pt x="319555" y="818350"/>
                </a:lnTo>
                <a:lnTo>
                  <a:pt x="274789" y="805128"/>
                </a:lnTo>
                <a:lnTo>
                  <a:pt x="232284" y="787156"/>
                </a:lnTo>
                <a:lnTo>
                  <a:pt x="192350" y="764746"/>
                </a:lnTo>
                <a:lnTo>
                  <a:pt x="155299" y="738208"/>
                </a:lnTo>
                <a:lnTo>
                  <a:pt x="121441" y="707854"/>
                </a:lnTo>
                <a:lnTo>
                  <a:pt x="91089" y="673995"/>
                </a:lnTo>
                <a:lnTo>
                  <a:pt x="64552" y="636942"/>
                </a:lnTo>
                <a:lnTo>
                  <a:pt x="42143" y="597007"/>
                </a:lnTo>
                <a:lnTo>
                  <a:pt x="24172" y="554500"/>
                </a:lnTo>
                <a:lnTo>
                  <a:pt x="10950" y="509732"/>
                </a:lnTo>
                <a:lnTo>
                  <a:pt x="2789" y="463015"/>
                </a:lnTo>
                <a:lnTo>
                  <a:pt x="0" y="414659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object 84"/>
          <p:cNvSpPr txBox="1"/>
          <p:nvPr/>
        </p:nvSpPr>
        <p:spPr>
          <a:xfrm>
            <a:off x="4701740" y="5838157"/>
            <a:ext cx="814735" cy="297734"/>
          </a:xfrm>
          <a:prstGeom prst="rect">
            <a:avLst/>
          </a:prstGeom>
        </p:spPr>
        <p:txBody>
          <a:bodyPr vert="horz" wrap="square" lIns="0" tIns="20535" rIns="0" bIns="0" rtlCol="0">
            <a:spAutoFit/>
          </a:bodyPr>
          <a:lstStyle/>
          <a:p>
            <a:pPr marL="17856">
              <a:spcBef>
                <a:spcPts val="162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软件商</a:t>
            </a:r>
            <a:endParaRPr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19" name="object 85"/>
          <p:cNvSpPr/>
          <p:nvPr/>
        </p:nvSpPr>
        <p:spPr>
          <a:xfrm>
            <a:off x="1575184" y="5543896"/>
            <a:ext cx="1306019" cy="1298726"/>
          </a:xfrm>
          <a:custGeom>
            <a:avLst/>
            <a:gdLst/>
            <a:ahLst/>
            <a:cxnLst/>
            <a:rect l="l" t="t" r="r" b="b"/>
            <a:pathLst>
              <a:path w="829309" h="829310">
                <a:moveTo>
                  <a:pt x="0" y="414606"/>
                </a:moveTo>
                <a:lnTo>
                  <a:pt x="2789" y="366256"/>
                </a:lnTo>
                <a:lnTo>
                  <a:pt x="10950" y="319544"/>
                </a:lnTo>
                <a:lnTo>
                  <a:pt x="24172" y="274781"/>
                </a:lnTo>
                <a:lnTo>
                  <a:pt x="42143" y="232278"/>
                </a:lnTo>
                <a:lnTo>
                  <a:pt x="64552" y="192345"/>
                </a:lnTo>
                <a:lnTo>
                  <a:pt x="91089" y="155296"/>
                </a:lnTo>
                <a:lnTo>
                  <a:pt x="121441" y="121439"/>
                </a:lnTo>
                <a:lnTo>
                  <a:pt x="155299" y="91087"/>
                </a:lnTo>
                <a:lnTo>
                  <a:pt x="192350" y="64552"/>
                </a:lnTo>
                <a:lnTo>
                  <a:pt x="232284" y="42143"/>
                </a:lnTo>
                <a:lnTo>
                  <a:pt x="274789" y="24172"/>
                </a:lnTo>
                <a:lnTo>
                  <a:pt x="319555" y="10950"/>
                </a:lnTo>
                <a:lnTo>
                  <a:pt x="366271" y="2789"/>
                </a:lnTo>
                <a:lnTo>
                  <a:pt x="414624" y="0"/>
                </a:lnTo>
                <a:lnTo>
                  <a:pt x="462977" y="2789"/>
                </a:lnTo>
                <a:lnTo>
                  <a:pt x="509693" y="10950"/>
                </a:lnTo>
                <a:lnTo>
                  <a:pt x="554458" y="24172"/>
                </a:lnTo>
                <a:lnTo>
                  <a:pt x="596964" y="42143"/>
                </a:lnTo>
                <a:lnTo>
                  <a:pt x="636898" y="64552"/>
                </a:lnTo>
                <a:lnTo>
                  <a:pt x="673949" y="91087"/>
                </a:lnTo>
                <a:lnTo>
                  <a:pt x="707807" y="121439"/>
                </a:lnTo>
                <a:lnTo>
                  <a:pt x="738159" y="155296"/>
                </a:lnTo>
                <a:lnTo>
                  <a:pt x="764696" y="192345"/>
                </a:lnTo>
                <a:lnTo>
                  <a:pt x="787105" y="232278"/>
                </a:lnTo>
                <a:lnTo>
                  <a:pt x="805076" y="274781"/>
                </a:lnTo>
                <a:lnTo>
                  <a:pt x="818298" y="319544"/>
                </a:lnTo>
                <a:lnTo>
                  <a:pt x="826459" y="366256"/>
                </a:lnTo>
                <a:lnTo>
                  <a:pt x="829248" y="414606"/>
                </a:lnTo>
                <a:lnTo>
                  <a:pt x="826459" y="462961"/>
                </a:lnTo>
                <a:lnTo>
                  <a:pt x="818298" y="509678"/>
                </a:lnTo>
                <a:lnTo>
                  <a:pt x="805076" y="554445"/>
                </a:lnTo>
                <a:lnTo>
                  <a:pt x="787105" y="596952"/>
                </a:lnTo>
                <a:lnTo>
                  <a:pt x="764696" y="636887"/>
                </a:lnTo>
                <a:lnTo>
                  <a:pt x="738159" y="673939"/>
                </a:lnTo>
                <a:lnTo>
                  <a:pt x="707807" y="707797"/>
                </a:lnTo>
                <a:lnTo>
                  <a:pt x="673949" y="738150"/>
                </a:lnTo>
                <a:lnTo>
                  <a:pt x="636898" y="764686"/>
                </a:lnTo>
                <a:lnTo>
                  <a:pt x="596964" y="787096"/>
                </a:lnTo>
                <a:lnTo>
                  <a:pt x="554458" y="805067"/>
                </a:lnTo>
                <a:lnTo>
                  <a:pt x="509693" y="818289"/>
                </a:lnTo>
                <a:lnTo>
                  <a:pt x="462977" y="826450"/>
                </a:lnTo>
                <a:lnTo>
                  <a:pt x="414624" y="829240"/>
                </a:lnTo>
                <a:lnTo>
                  <a:pt x="366271" y="826450"/>
                </a:lnTo>
                <a:lnTo>
                  <a:pt x="319555" y="818289"/>
                </a:lnTo>
                <a:lnTo>
                  <a:pt x="274789" y="805067"/>
                </a:lnTo>
                <a:lnTo>
                  <a:pt x="232284" y="787096"/>
                </a:lnTo>
                <a:lnTo>
                  <a:pt x="192350" y="764686"/>
                </a:lnTo>
                <a:lnTo>
                  <a:pt x="155299" y="738150"/>
                </a:lnTo>
                <a:lnTo>
                  <a:pt x="121441" y="707797"/>
                </a:lnTo>
                <a:lnTo>
                  <a:pt x="91089" y="673939"/>
                </a:lnTo>
                <a:lnTo>
                  <a:pt x="64552" y="636887"/>
                </a:lnTo>
                <a:lnTo>
                  <a:pt x="42143" y="596952"/>
                </a:lnTo>
                <a:lnTo>
                  <a:pt x="24172" y="554445"/>
                </a:lnTo>
                <a:lnTo>
                  <a:pt x="10950" y="509678"/>
                </a:lnTo>
                <a:lnTo>
                  <a:pt x="2789" y="462961"/>
                </a:lnTo>
                <a:lnTo>
                  <a:pt x="0" y="414606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object 86"/>
          <p:cNvSpPr txBox="1"/>
          <p:nvPr/>
        </p:nvSpPr>
        <p:spPr>
          <a:xfrm>
            <a:off x="1873358" y="6036407"/>
            <a:ext cx="919078" cy="297734"/>
          </a:xfrm>
          <a:prstGeom prst="rect">
            <a:avLst/>
          </a:prstGeom>
        </p:spPr>
        <p:txBody>
          <a:bodyPr vert="horz" wrap="square" lIns="0" tIns="20535" rIns="0" bIns="0" rtlCol="0">
            <a:spAutoFit/>
          </a:bodyPr>
          <a:lstStyle/>
          <a:p>
            <a:pPr marL="17856">
              <a:spcBef>
                <a:spcPts val="162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芯片商</a:t>
            </a:r>
            <a:endParaRPr sz="1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21" name="object 87"/>
          <p:cNvSpPr/>
          <p:nvPr/>
        </p:nvSpPr>
        <p:spPr>
          <a:xfrm>
            <a:off x="3071398" y="4260953"/>
            <a:ext cx="1307018" cy="1298726"/>
          </a:xfrm>
          <a:custGeom>
            <a:avLst/>
            <a:gdLst/>
            <a:ahLst/>
            <a:cxnLst/>
            <a:rect l="l" t="t" r="r" b="b"/>
            <a:pathLst>
              <a:path w="829945" h="829310">
                <a:moveTo>
                  <a:pt x="0" y="414624"/>
                </a:moveTo>
                <a:lnTo>
                  <a:pt x="2789" y="366271"/>
                </a:lnTo>
                <a:lnTo>
                  <a:pt x="10950" y="319555"/>
                </a:lnTo>
                <a:lnTo>
                  <a:pt x="24172" y="274789"/>
                </a:lnTo>
                <a:lnTo>
                  <a:pt x="42143" y="232284"/>
                </a:lnTo>
                <a:lnTo>
                  <a:pt x="64552" y="192350"/>
                </a:lnTo>
                <a:lnTo>
                  <a:pt x="91089" y="155299"/>
                </a:lnTo>
                <a:lnTo>
                  <a:pt x="121441" y="121441"/>
                </a:lnTo>
                <a:lnTo>
                  <a:pt x="155299" y="91089"/>
                </a:lnTo>
                <a:lnTo>
                  <a:pt x="192350" y="64552"/>
                </a:lnTo>
                <a:lnTo>
                  <a:pt x="232284" y="42143"/>
                </a:lnTo>
                <a:lnTo>
                  <a:pt x="274789" y="24172"/>
                </a:lnTo>
                <a:lnTo>
                  <a:pt x="319555" y="10950"/>
                </a:lnTo>
                <a:lnTo>
                  <a:pt x="366271" y="2789"/>
                </a:lnTo>
                <a:lnTo>
                  <a:pt x="414624" y="0"/>
                </a:lnTo>
                <a:lnTo>
                  <a:pt x="462995" y="2789"/>
                </a:lnTo>
                <a:lnTo>
                  <a:pt x="509725" y="10950"/>
                </a:lnTo>
                <a:lnTo>
                  <a:pt x="554504" y="24172"/>
                </a:lnTo>
                <a:lnTo>
                  <a:pt x="597020" y="42143"/>
                </a:lnTo>
                <a:lnTo>
                  <a:pt x="636963" y="64552"/>
                </a:lnTo>
                <a:lnTo>
                  <a:pt x="674021" y="91089"/>
                </a:lnTo>
                <a:lnTo>
                  <a:pt x="707884" y="121441"/>
                </a:lnTo>
                <a:lnTo>
                  <a:pt x="738241" y="155299"/>
                </a:lnTo>
                <a:lnTo>
                  <a:pt x="764780" y="192350"/>
                </a:lnTo>
                <a:lnTo>
                  <a:pt x="787192" y="232284"/>
                </a:lnTo>
                <a:lnTo>
                  <a:pt x="805164" y="274789"/>
                </a:lnTo>
                <a:lnTo>
                  <a:pt x="818386" y="319555"/>
                </a:lnTo>
                <a:lnTo>
                  <a:pt x="826548" y="366271"/>
                </a:lnTo>
                <a:lnTo>
                  <a:pt x="829337" y="414624"/>
                </a:lnTo>
                <a:lnTo>
                  <a:pt x="826548" y="462977"/>
                </a:lnTo>
                <a:lnTo>
                  <a:pt x="818386" y="509693"/>
                </a:lnTo>
                <a:lnTo>
                  <a:pt x="805164" y="554458"/>
                </a:lnTo>
                <a:lnTo>
                  <a:pt x="787192" y="596964"/>
                </a:lnTo>
                <a:lnTo>
                  <a:pt x="764780" y="636898"/>
                </a:lnTo>
                <a:lnTo>
                  <a:pt x="738241" y="673949"/>
                </a:lnTo>
                <a:lnTo>
                  <a:pt x="707884" y="707807"/>
                </a:lnTo>
                <a:lnTo>
                  <a:pt x="674021" y="738159"/>
                </a:lnTo>
                <a:lnTo>
                  <a:pt x="636963" y="764696"/>
                </a:lnTo>
                <a:lnTo>
                  <a:pt x="597020" y="787105"/>
                </a:lnTo>
                <a:lnTo>
                  <a:pt x="554504" y="805076"/>
                </a:lnTo>
                <a:lnTo>
                  <a:pt x="509725" y="818298"/>
                </a:lnTo>
                <a:lnTo>
                  <a:pt x="462995" y="826459"/>
                </a:lnTo>
                <a:lnTo>
                  <a:pt x="414624" y="829248"/>
                </a:lnTo>
                <a:lnTo>
                  <a:pt x="366271" y="826459"/>
                </a:lnTo>
                <a:lnTo>
                  <a:pt x="319555" y="818298"/>
                </a:lnTo>
                <a:lnTo>
                  <a:pt x="274789" y="805076"/>
                </a:lnTo>
                <a:lnTo>
                  <a:pt x="232284" y="787105"/>
                </a:lnTo>
                <a:lnTo>
                  <a:pt x="192350" y="764696"/>
                </a:lnTo>
                <a:lnTo>
                  <a:pt x="155299" y="738159"/>
                </a:lnTo>
                <a:lnTo>
                  <a:pt x="121441" y="707807"/>
                </a:lnTo>
                <a:lnTo>
                  <a:pt x="91089" y="673949"/>
                </a:lnTo>
                <a:lnTo>
                  <a:pt x="64552" y="636898"/>
                </a:lnTo>
                <a:lnTo>
                  <a:pt x="42143" y="596964"/>
                </a:lnTo>
                <a:lnTo>
                  <a:pt x="24172" y="554458"/>
                </a:lnTo>
                <a:lnTo>
                  <a:pt x="10950" y="509693"/>
                </a:lnTo>
                <a:lnTo>
                  <a:pt x="2789" y="462977"/>
                </a:lnTo>
                <a:lnTo>
                  <a:pt x="0" y="414624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object 88"/>
          <p:cNvSpPr txBox="1"/>
          <p:nvPr/>
        </p:nvSpPr>
        <p:spPr>
          <a:xfrm>
            <a:off x="3482097" y="4519310"/>
            <a:ext cx="486007" cy="720655"/>
          </a:xfrm>
          <a:prstGeom prst="rect">
            <a:avLst/>
          </a:prstGeom>
        </p:spPr>
        <p:txBody>
          <a:bodyPr vert="horz" wrap="square" lIns="0" tIns="16963" rIns="0" bIns="0" rtlCol="0">
            <a:spAutoFit/>
          </a:bodyPr>
          <a:lstStyle/>
          <a:p>
            <a:pPr marL="17856" marR="7142">
              <a:lnSpc>
                <a:spcPct val="126899"/>
              </a:lnSpc>
              <a:spcBef>
                <a:spcPts val="134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智能 终端</a:t>
            </a:r>
            <a:endParaRPr sz="1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23" name="object 89"/>
          <p:cNvSpPr/>
          <p:nvPr/>
        </p:nvSpPr>
        <p:spPr>
          <a:xfrm>
            <a:off x="3015552" y="5670094"/>
            <a:ext cx="1306019" cy="1298726"/>
          </a:xfrm>
          <a:custGeom>
            <a:avLst/>
            <a:gdLst/>
            <a:ahLst/>
            <a:cxnLst/>
            <a:rect l="l" t="t" r="r" b="b"/>
            <a:pathLst>
              <a:path w="829309" h="829310">
                <a:moveTo>
                  <a:pt x="0" y="414642"/>
                </a:moveTo>
                <a:lnTo>
                  <a:pt x="2789" y="366286"/>
                </a:lnTo>
                <a:lnTo>
                  <a:pt x="10950" y="319569"/>
                </a:lnTo>
                <a:lnTo>
                  <a:pt x="24172" y="274802"/>
                </a:lnTo>
                <a:lnTo>
                  <a:pt x="42143" y="232294"/>
                </a:lnTo>
                <a:lnTo>
                  <a:pt x="64552" y="192359"/>
                </a:lnTo>
                <a:lnTo>
                  <a:pt x="91089" y="155306"/>
                </a:lnTo>
                <a:lnTo>
                  <a:pt x="121441" y="121447"/>
                </a:lnTo>
                <a:lnTo>
                  <a:pt x="155299" y="91093"/>
                </a:lnTo>
                <a:lnTo>
                  <a:pt x="192350" y="64555"/>
                </a:lnTo>
                <a:lnTo>
                  <a:pt x="232284" y="42145"/>
                </a:lnTo>
                <a:lnTo>
                  <a:pt x="274789" y="24173"/>
                </a:lnTo>
                <a:lnTo>
                  <a:pt x="319555" y="10951"/>
                </a:lnTo>
                <a:lnTo>
                  <a:pt x="366271" y="2789"/>
                </a:lnTo>
                <a:lnTo>
                  <a:pt x="414624" y="0"/>
                </a:lnTo>
                <a:lnTo>
                  <a:pt x="462977" y="2789"/>
                </a:lnTo>
                <a:lnTo>
                  <a:pt x="509693" y="10951"/>
                </a:lnTo>
                <a:lnTo>
                  <a:pt x="554458" y="24173"/>
                </a:lnTo>
                <a:lnTo>
                  <a:pt x="596964" y="42145"/>
                </a:lnTo>
                <a:lnTo>
                  <a:pt x="636898" y="64555"/>
                </a:lnTo>
                <a:lnTo>
                  <a:pt x="673949" y="91093"/>
                </a:lnTo>
                <a:lnTo>
                  <a:pt x="707807" y="121447"/>
                </a:lnTo>
                <a:lnTo>
                  <a:pt x="738159" y="155306"/>
                </a:lnTo>
                <a:lnTo>
                  <a:pt x="764696" y="192359"/>
                </a:lnTo>
                <a:lnTo>
                  <a:pt x="787105" y="232294"/>
                </a:lnTo>
                <a:lnTo>
                  <a:pt x="805076" y="274802"/>
                </a:lnTo>
                <a:lnTo>
                  <a:pt x="818298" y="319569"/>
                </a:lnTo>
                <a:lnTo>
                  <a:pt x="826459" y="366286"/>
                </a:lnTo>
                <a:lnTo>
                  <a:pt x="829248" y="414642"/>
                </a:lnTo>
                <a:lnTo>
                  <a:pt x="826459" y="462997"/>
                </a:lnTo>
                <a:lnTo>
                  <a:pt x="818298" y="509714"/>
                </a:lnTo>
                <a:lnTo>
                  <a:pt x="805076" y="554482"/>
                </a:lnTo>
                <a:lnTo>
                  <a:pt x="787105" y="596989"/>
                </a:lnTo>
                <a:lnTo>
                  <a:pt x="764696" y="636925"/>
                </a:lnTo>
                <a:lnTo>
                  <a:pt x="738159" y="673978"/>
                </a:lnTo>
                <a:lnTo>
                  <a:pt x="707807" y="707836"/>
                </a:lnTo>
                <a:lnTo>
                  <a:pt x="673949" y="738190"/>
                </a:lnTo>
                <a:lnTo>
                  <a:pt x="636898" y="764728"/>
                </a:lnTo>
                <a:lnTo>
                  <a:pt x="596964" y="787138"/>
                </a:lnTo>
                <a:lnTo>
                  <a:pt x="554458" y="805110"/>
                </a:lnTo>
                <a:lnTo>
                  <a:pt x="509693" y="818333"/>
                </a:lnTo>
                <a:lnTo>
                  <a:pt x="462977" y="826494"/>
                </a:lnTo>
                <a:lnTo>
                  <a:pt x="414624" y="829284"/>
                </a:lnTo>
                <a:lnTo>
                  <a:pt x="366271" y="826494"/>
                </a:lnTo>
                <a:lnTo>
                  <a:pt x="319555" y="818333"/>
                </a:lnTo>
                <a:lnTo>
                  <a:pt x="274789" y="805110"/>
                </a:lnTo>
                <a:lnTo>
                  <a:pt x="232284" y="787138"/>
                </a:lnTo>
                <a:lnTo>
                  <a:pt x="192350" y="764728"/>
                </a:lnTo>
                <a:lnTo>
                  <a:pt x="155299" y="738190"/>
                </a:lnTo>
                <a:lnTo>
                  <a:pt x="121441" y="707836"/>
                </a:lnTo>
                <a:lnTo>
                  <a:pt x="91089" y="673978"/>
                </a:lnTo>
                <a:lnTo>
                  <a:pt x="64552" y="636925"/>
                </a:lnTo>
                <a:lnTo>
                  <a:pt x="42143" y="596989"/>
                </a:lnTo>
                <a:lnTo>
                  <a:pt x="24172" y="554482"/>
                </a:lnTo>
                <a:lnTo>
                  <a:pt x="10950" y="509714"/>
                </a:lnTo>
                <a:lnTo>
                  <a:pt x="2789" y="462997"/>
                </a:lnTo>
                <a:lnTo>
                  <a:pt x="0" y="414642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2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object 90"/>
          <p:cNvSpPr txBox="1"/>
          <p:nvPr/>
        </p:nvSpPr>
        <p:spPr>
          <a:xfrm>
            <a:off x="3426112" y="5928784"/>
            <a:ext cx="486007" cy="720655"/>
          </a:xfrm>
          <a:prstGeom prst="rect">
            <a:avLst/>
          </a:prstGeom>
        </p:spPr>
        <p:txBody>
          <a:bodyPr vert="horz" wrap="square" lIns="0" tIns="16963" rIns="0" bIns="0" rtlCol="0">
            <a:spAutoFit/>
          </a:bodyPr>
          <a:lstStyle/>
          <a:p>
            <a:pPr marL="17856" marR="7142">
              <a:lnSpc>
                <a:spcPct val="126899"/>
              </a:lnSpc>
              <a:spcBef>
                <a:spcPts val="134"/>
              </a:spcBef>
            </a:pPr>
            <a:r>
              <a:rPr sz="1800" b="1" spc="14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模组 厂商</a:t>
            </a:r>
            <a:endParaRPr sz="18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26" name="object 71"/>
          <p:cNvSpPr txBox="1"/>
          <p:nvPr/>
        </p:nvSpPr>
        <p:spPr>
          <a:xfrm>
            <a:off x="3968104" y="7189175"/>
            <a:ext cx="2309358" cy="386461"/>
          </a:xfrm>
          <a:prstGeom prst="rect">
            <a:avLst/>
          </a:prstGeom>
        </p:spPr>
        <p:txBody>
          <a:bodyPr vert="horz" wrap="square" lIns="0" tIns="16963" rIns="0" bIns="0" rtlCol="0">
            <a:spAutoFit/>
          </a:bodyPr>
          <a:lstStyle/>
          <a:p>
            <a:pPr marL="17856">
              <a:spcBef>
                <a:spcPts val="134"/>
              </a:spcBef>
            </a:pPr>
            <a:r>
              <a:rPr sz="2400" b="1" spc="-492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 </a:t>
            </a:r>
            <a:r>
              <a:rPr sz="2400" b="1" spc="-7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突破能力的边</a:t>
            </a:r>
            <a:r>
              <a:rPr sz="2400" b="1" spc="-2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界</a:t>
            </a:r>
            <a:endParaRPr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27" name="object 70"/>
          <p:cNvSpPr txBox="1"/>
          <p:nvPr/>
        </p:nvSpPr>
        <p:spPr>
          <a:xfrm>
            <a:off x="881494" y="2941140"/>
            <a:ext cx="606565" cy="2679396"/>
          </a:xfrm>
          <a:prstGeom prst="rect">
            <a:avLst/>
          </a:prstGeom>
        </p:spPr>
        <p:txBody>
          <a:bodyPr vert="horz" wrap="square" lIns="0" tIns="16963" rIns="0" bIns="0" rtlCol="0">
            <a:spAutoFit/>
          </a:bodyPr>
          <a:lstStyle/>
          <a:p>
            <a:pPr marL="17856">
              <a:spcBef>
                <a:spcPts val="134"/>
              </a:spcBef>
            </a:pPr>
            <a:r>
              <a:rPr sz="2400" b="1" spc="-499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 </a:t>
            </a:r>
            <a:r>
              <a:rPr sz="2400" b="1" spc="-7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突</a:t>
            </a:r>
            <a:endParaRPr lang="en-US" sz="2400" b="1" spc="-7" dirty="0">
              <a:solidFill>
                <a:prstClr val="black"/>
              </a:solidFill>
              <a:uFill>
                <a:solidFill>
                  <a:srgbClr val="92D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7856">
              <a:spcBef>
                <a:spcPts val="134"/>
              </a:spcBef>
            </a:pPr>
            <a:r>
              <a:rPr sz="2400" b="1" spc="-7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破</a:t>
            </a:r>
            <a:endParaRPr lang="en-US" sz="2400" b="1" spc="-7" dirty="0">
              <a:solidFill>
                <a:prstClr val="black"/>
              </a:solidFill>
              <a:uFill>
                <a:solidFill>
                  <a:srgbClr val="92D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7856">
              <a:spcBef>
                <a:spcPts val="134"/>
              </a:spcBef>
            </a:pPr>
            <a:r>
              <a:rPr sz="2400" b="1" spc="-7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业</a:t>
            </a:r>
            <a:endParaRPr lang="en-US" sz="2400" b="1" spc="-7" dirty="0">
              <a:solidFill>
                <a:prstClr val="black"/>
              </a:solidFill>
              <a:uFill>
                <a:solidFill>
                  <a:srgbClr val="92D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7856">
              <a:spcBef>
                <a:spcPts val="134"/>
              </a:spcBef>
            </a:pPr>
            <a:r>
              <a:rPr sz="2400" b="1" spc="-7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务</a:t>
            </a:r>
            <a:endParaRPr lang="en-US" sz="2400" b="1" spc="-7" dirty="0">
              <a:solidFill>
                <a:prstClr val="black"/>
              </a:solidFill>
              <a:uFill>
                <a:solidFill>
                  <a:srgbClr val="92D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7856">
              <a:spcBef>
                <a:spcPts val="134"/>
              </a:spcBef>
            </a:pPr>
            <a:r>
              <a:rPr lang="zh-CN" altLang="en-US" sz="2400" b="1" spc="-7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</a:t>
            </a:r>
            <a:endParaRPr lang="en-US" altLang="zh-CN" sz="2400" b="1" spc="-7" dirty="0">
              <a:solidFill>
                <a:prstClr val="black"/>
              </a:solidFill>
              <a:uFill>
                <a:solidFill>
                  <a:srgbClr val="92D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7856">
              <a:spcBef>
                <a:spcPts val="134"/>
              </a:spcBef>
            </a:pPr>
            <a:r>
              <a:rPr sz="2400" b="1" spc="-7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边</a:t>
            </a:r>
            <a:endParaRPr lang="en-US" sz="2400" b="1" spc="-7" dirty="0">
              <a:solidFill>
                <a:prstClr val="black"/>
              </a:solidFill>
              <a:uFill>
                <a:solidFill>
                  <a:srgbClr val="92D05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7856">
              <a:spcBef>
                <a:spcPts val="134"/>
              </a:spcBef>
            </a:pPr>
            <a:r>
              <a:rPr sz="2400" b="1" spc="-14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界</a:t>
            </a:r>
            <a:endParaRPr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28" name="object 72"/>
          <p:cNvSpPr/>
          <p:nvPr/>
        </p:nvSpPr>
        <p:spPr>
          <a:xfrm>
            <a:off x="6472202" y="3449447"/>
            <a:ext cx="1734056" cy="1712878"/>
          </a:xfrm>
          <a:custGeom>
            <a:avLst/>
            <a:gdLst/>
            <a:ahLst/>
            <a:cxnLst/>
            <a:rect l="l" t="t" r="r" b="b"/>
            <a:pathLst>
              <a:path w="2369184" h="1450339">
                <a:moveTo>
                  <a:pt x="0" y="1449811"/>
                </a:moveTo>
                <a:lnTo>
                  <a:pt x="2369130" y="1449811"/>
                </a:lnTo>
                <a:lnTo>
                  <a:pt x="2369130" y="0"/>
                </a:lnTo>
                <a:lnTo>
                  <a:pt x="0" y="0"/>
                </a:lnTo>
                <a:lnTo>
                  <a:pt x="0" y="1449811"/>
                </a:lnTo>
                <a:close/>
              </a:path>
            </a:pathLst>
          </a:custGeom>
          <a:ln w="19946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object 73"/>
          <p:cNvSpPr txBox="1"/>
          <p:nvPr/>
        </p:nvSpPr>
        <p:spPr>
          <a:xfrm>
            <a:off x="6648235" y="3353656"/>
            <a:ext cx="1631024" cy="1727254"/>
          </a:xfrm>
          <a:prstGeom prst="rect">
            <a:avLst/>
          </a:prstGeom>
        </p:spPr>
        <p:txBody>
          <a:bodyPr vert="horz" wrap="square" lIns="0" tIns="234809" rIns="0" bIns="0" rtlCol="0">
            <a:spAutoFit/>
          </a:bodyPr>
          <a:lstStyle/>
          <a:p>
            <a:pPr marL="27677">
              <a:spcBef>
                <a:spcPts val="1849"/>
              </a:spcBef>
            </a:pPr>
            <a:r>
              <a:rPr b="1" spc="-681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运营转</a:t>
            </a:r>
            <a:r>
              <a:rPr b="1" spc="-14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型</a:t>
            </a:r>
            <a:endParaRPr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7856">
              <a:spcBef>
                <a:spcPts val="1708"/>
              </a:spcBef>
            </a:pPr>
            <a:r>
              <a:rPr b="1" spc="-681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 </a:t>
            </a:r>
            <a:r>
              <a:rPr b="1" spc="-7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业务转</a:t>
            </a:r>
            <a:r>
              <a:rPr b="1" spc="-14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型</a:t>
            </a:r>
            <a:endParaRPr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41962">
              <a:spcBef>
                <a:spcPts val="1954"/>
              </a:spcBef>
            </a:pPr>
            <a:r>
              <a:rPr b="1" spc="-681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uFill>
                  <a:solidFill>
                    <a:srgbClr val="92D05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网络转型</a:t>
            </a:r>
            <a:endParaRPr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31" name="object 74"/>
          <p:cNvSpPr/>
          <p:nvPr/>
        </p:nvSpPr>
        <p:spPr>
          <a:xfrm>
            <a:off x="8112472" y="3008461"/>
            <a:ext cx="619009" cy="2555819"/>
          </a:xfrm>
          <a:custGeom>
            <a:avLst/>
            <a:gdLst/>
            <a:ahLst/>
            <a:cxnLst/>
            <a:rect l="l" t="t" r="r" b="b"/>
            <a:pathLst>
              <a:path w="393065" h="2164079">
                <a:moveTo>
                  <a:pt x="0" y="0"/>
                </a:moveTo>
                <a:lnTo>
                  <a:pt x="0" y="2163511"/>
                </a:lnTo>
                <a:lnTo>
                  <a:pt x="392550" y="1091037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object 14"/>
          <p:cNvSpPr/>
          <p:nvPr/>
        </p:nvSpPr>
        <p:spPr>
          <a:xfrm>
            <a:off x="12854799" y="4254889"/>
            <a:ext cx="544484" cy="560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object 20"/>
          <p:cNvSpPr/>
          <p:nvPr/>
        </p:nvSpPr>
        <p:spPr>
          <a:xfrm>
            <a:off x="12807891" y="2539308"/>
            <a:ext cx="546158" cy="560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object 21"/>
          <p:cNvSpPr/>
          <p:nvPr/>
        </p:nvSpPr>
        <p:spPr>
          <a:xfrm>
            <a:off x="10779760" y="2173174"/>
            <a:ext cx="881013" cy="318727"/>
          </a:xfrm>
          <a:custGeom>
            <a:avLst/>
            <a:gdLst/>
            <a:ahLst/>
            <a:cxnLst/>
            <a:rect l="l" t="t" r="r" b="b"/>
            <a:pathLst>
              <a:path w="559434" h="269875">
                <a:moveTo>
                  <a:pt x="9751" y="223136"/>
                </a:moveTo>
                <a:lnTo>
                  <a:pt x="9751" y="261700"/>
                </a:lnTo>
                <a:lnTo>
                  <a:pt x="270210" y="262232"/>
                </a:lnTo>
                <a:lnTo>
                  <a:pt x="270210" y="223668"/>
                </a:lnTo>
                <a:lnTo>
                  <a:pt x="168172" y="223491"/>
                </a:lnTo>
                <a:lnTo>
                  <a:pt x="126594" y="223402"/>
                </a:lnTo>
                <a:lnTo>
                  <a:pt x="9751" y="223136"/>
                </a:lnTo>
                <a:close/>
              </a:path>
              <a:path w="559434" h="269875">
                <a:moveTo>
                  <a:pt x="44591" y="138651"/>
                </a:moveTo>
                <a:lnTo>
                  <a:pt x="44503" y="176062"/>
                </a:lnTo>
                <a:lnTo>
                  <a:pt x="126683" y="176239"/>
                </a:lnTo>
                <a:lnTo>
                  <a:pt x="126594" y="223402"/>
                </a:lnTo>
                <a:lnTo>
                  <a:pt x="168172" y="223402"/>
                </a:lnTo>
                <a:lnTo>
                  <a:pt x="168261" y="176328"/>
                </a:lnTo>
                <a:lnTo>
                  <a:pt x="249554" y="176328"/>
                </a:lnTo>
                <a:lnTo>
                  <a:pt x="249554" y="139006"/>
                </a:lnTo>
                <a:lnTo>
                  <a:pt x="168349" y="138828"/>
                </a:lnTo>
                <a:lnTo>
                  <a:pt x="126683" y="138740"/>
                </a:lnTo>
                <a:lnTo>
                  <a:pt x="44591" y="138651"/>
                </a:lnTo>
                <a:close/>
              </a:path>
              <a:path w="559434" h="269875">
                <a:moveTo>
                  <a:pt x="249554" y="176328"/>
                </a:moveTo>
                <a:lnTo>
                  <a:pt x="168261" y="176328"/>
                </a:lnTo>
                <a:lnTo>
                  <a:pt x="249554" y="176417"/>
                </a:lnTo>
                <a:close/>
              </a:path>
              <a:path w="559434" h="269875">
                <a:moveTo>
                  <a:pt x="48758" y="10460"/>
                </a:moveTo>
                <a:lnTo>
                  <a:pt x="38172" y="40515"/>
                </a:lnTo>
                <a:lnTo>
                  <a:pt x="26506" y="67386"/>
                </a:lnTo>
                <a:lnTo>
                  <a:pt x="13777" y="91082"/>
                </a:lnTo>
                <a:lnTo>
                  <a:pt x="0" y="111612"/>
                </a:lnTo>
                <a:lnTo>
                  <a:pt x="5006" y="123878"/>
                </a:lnTo>
                <a:lnTo>
                  <a:pt x="9796" y="135936"/>
                </a:lnTo>
                <a:lnTo>
                  <a:pt x="14386" y="147778"/>
                </a:lnTo>
                <a:lnTo>
                  <a:pt x="18794" y="159395"/>
                </a:lnTo>
                <a:lnTo>
                  <a:pt x="29829" y="143592"/>
                </a:lnTo>
                <a:lnTo>
                  <a:pt x="40325" y="127182"/>
                </a:lnTo>
                <a:lnTo>
                  <a:pt x="50272" y="110190"/>
                </a:lnTo>
                <a:lnTo>
                  <a:pt x="59662" y="92641"/>
                </a:lnTo>
                <a:lnTo>
                  <a:pt x="260459" y="92641"/>
                </a:lnTo>
                <a:lnTo>
                  <a:pt x="260547" y="55496"/>
                </a:lnTo>
                <a:lnTo>
                  <a:pt x="126860" y="55318"/>
                </a:lnTo>
                <a:lnTo>
                  <a:pt x="76949" y="55230"/>
                </a:lnTo>
                <a:lnTo>
                  <a:pt x="80358" y="46788"/>
                </a:lnTo>
                <a:lnTo>
                  <a:pt x="83676" y="38231"/>
                </a:lnTo>
                <a:lnTo>
                  <a:pt x="86910" y="29573"/>
                </a:lnTo>
                <a:lnTo>
                  <a:pt x="90070" y="20833"/>
                </a:lnTo>
                <a:lnTo>
                  <a:pt x="48758" y="10460"/>
                </a:lnTo>
                <a:close/>
              </a:path>
              <a:path w="559434" h="269875">
                <a:moveTo>
                  <a:pt x="260459" y="92641"/>
                </a:moveTo>
                <a:lnTo>
                  <a:pt x="59662" y="92641"/>
                </a:lnTo>
                <a:lnTo>
                  <a:pt x="126772" y="92729"/>
                </a:lnTo>
                <a:lnTo>
                  <a:pt x="126683" y="138740"/>
                </a:lnTo>
                <a:lnTo>
                  <a:pt x="168349" y="138740"/>
                </a:lnTo>
                <a:lnTo>
                  <a:pt x="168438" y="92818"/>
                </a:lnTo>
                <a:lnTo>
                  <a:pt x="260459" y="92818"/>
                </a:lnTo>
                <a:lnTo>
                  <a:pt x="260459" y="92641"/>
                </a:lnTo>
                <a:close/>
              </a:path>
              <a:path w="559434" h="269875">
                <a:moveTo>
                  <a:pt x="260459" y="92818"/>
                </a:moveTo>
                <a:lnTo>
                  <a:pt x="168438" y="92818"/>
                </a:lnTo>
                <a:lnTo>
                  <a:pt x="260458" y="92995"/>
                </a:lnTo>
                <a:lnTo>
                  <a:pt x="260459" y="92818"/>
                </a:lnTo>
                <a:close/>
              </a:path>
              <a:path w="559434" h="269875">
                <a:moveTo>
                  <a:pt x="126949" y="354"/>
                </a:moveTo>
                <a:lnTo>
                  <a:pt x="126860" y="55318"/>
                </a:lnTo>
                <a:lnTo>
                  <a:pt x="168438" y="55318"/>
                </a:lnTo>
                <a:lnTo>
                  <a:pt x="168615" y="443"/>
                </a:lnTo>
                <a:lnTo>
                  <a:pt x="126949" y="354"/>
                </a:lnTo>
                <a:close/>
              </a:path>
              <a:path w="559434" h="269875">
                <a:moveTo>
                  <a:pt x="384305" y="170566"/>
                </a:moveTo>
                <a:lnTo>
                  <a:pt x="347692" y="170566"/>
                </a:lnTo>
                <a:lnTo>
                  <a:pt x="347603" y="228455"/>
                </a:lnTo>
                <a:lnTo>
                  <a:pt x="370978" y="267015"/>
                </a:lnTo>
                <a:lnTo>
                  <a:pt x="451858" y="269767"/>
                </a:lnTo>
                <a:lnTo>
                  <a:pt x="463342" y="269134"/>
                </a:lnTo>
                <a:lnTo>
                  <a:pt x="500162" y="243282"/>
                </a:lnTo>
                <a:lnTo>
                  <a:pt x="502858" y="236434"/>
                </a:lnTo>
                <a:lnTo>
                  <a:pt x="442993" y="236434"/>
                </a:lnTo>
                <a:lnTo>
                  <a:pt x="389979" y="236345"/>
                </a:lnTo>
                <a:lnTo>
                  <a:pt x="384216" y="230671"/>
                </a:lnTo>
                <a:lnTo>
                  <a:pt x="384305" y="170566"/>
                </a:lnTo>
                <a:close/>
              </a:path>
              <a:path w="559434" h="269875">
                <a:moveTo>
                  <a:pt x="307799" y="171541"/>
                </a:moveTo>
                <a:lnTo>
                  <a:pt x="301982" y="189162"/>
                </a:lnTo>
                <a:lnTo>
                  <a:pt x="295709" y="206259"/>
                </a:lnTo>
                <a:lnTo>
                  <a:pt x="288986" y="222841"/>
                </a:lnTo>
                <a:lnTo>
                  <a:pt x="281824" y="238916"/>
                </a:lnTo>
                <a:lnTo>
                  <a:pt x="316486" y="252303"/>
                </a:lnTo>
                <a:lnTo>
                  <a:pt x="322386" y="237909"/>
                </a:lnTo>
                <a:lnTo>
                  <a:pt x="328643" y="221596"/>
                </a:lnTo>
                <a:lnTo>
                  <a:pt x="335373" y="203011"/>
                </a:lnTo>
                <a:lnTo>
                  <a:pt x="342195" y="183243"/>
                </a:lnTo>
                <a:lnTo>
                  <a:pt x="307799" y="171541"/>
                </a:lnTo>
                <a:close/>
              </a:path>
              <a:path w="559434" h="269875">
                <a:moveTo>
                  <a:pt x="522247" y="161168"/>
                </a:moveTo>
                <a:lnTo>
                  <a:pt x="490333" y="176860"/>
                </a:lnTo>
                <a:lnTo>
                  <a:pt x="500356" y="193485"/>
                </a:lnTo>
                <a:lnTo>
                  <a:pt x="509743" y="210111"/>
                </a:lnTo>
                <a:lnTo>
                  <a:pt x="518308" y="226402"/>
                </a:lnTo>
                <a:lnTo>
                  <a:pt x="526237" y="242728"/>
                </a:lnTo>
                <a:lnTo>
                  <a:pt x="559304" y="224732"/>
                </a:lnTo>
                <a:lnTo>
                  <a:pt x="550958" y="208791"/>
                </a:lnTo>
                <a:lnTo>
                  <a:pt x="542006" y="192884"/>
                </a:lnTo>
                <a:lnTo>
                  <a:pt x="532342" y="176860"/>
                </a:lnTo>
                <a:lnTo>
                  <a:pt x="522247" y="161168"/>
                </a:lnTo>
                <a:close/>
              </a:path>
              <a:path w="559434" h="269875">
                <a:moveTo>
                  <a:pt x="471361" y="198225"/>
                </a:moveTo>
                <a:lnTo>
                  <a:pt x="458507" y="234484"/>
                </a:lnTo>
                <a:lnTo>
                  <a:pt x="452124" y="236434"/>
                </a:lnTo>
                <a:lnTo>
                  <a:pt x="502858" y="236434"/>
                </a:lnTo>
                <a:lnTo>
                  <a:pt x="505186" y="230494"/>
                </a:lnTo>
                <a:lnTo>
                  <a:pt x="509659" y="214891"/>
                </a:lnTo>
                <a:lnTo>
                  <a:pt x="500595" y="211352"/>
                </a:lnTo>
                <a:lnTo>
                  <a:pt x="491208" y="207389"/>
                </a:lnTo>
                <a:lnTo>
                  <a:pt x="481472" y="203011"/>
                </a:lnTo>
                <a:lnTo>
                  <a:pt x="471361" y="198225"/>
                </a:lnTo>
                <a:close/>
              </a:path>
              <a:path w="559434" h="269875">
                <a:moveTo>
                  <a:pt x="410457" y="150708"/>
                </a:moveTo>
                <a:lnTo>
                  <a:pt x="389624" y="175885"/>
                </a:lnTo>
                <a:lnTo>
                  <a:pt x="402954" y="184362"/>
                </a:lnTo>
                <a:lnTo>
                  <a:pt x="415810" y="193172"/>
                </a:lnTo>
                <a:lnTo>
                  <a:pt x="428184" y="202314"/>
                </a:lnTo>
                <a:lnTo>
                  <a:pt x="440067" y="211789"/>
                </a:lnTo>
                <a:lnTo>
                  <a:pt x="463117" y="185193"/>
                </a:lnTo>
                <a:lnTo>
                  <a:pt x="450799" y="176451"/>
                </a:lnTo>
                <a:lnTo>
                  <a:pt x="437917" y="167784"/>
                </a:lnTo>
                <a:lnTo>
                  <a:pt x="424470" y="159200"/>
                </a:lnTo>
                <a:lnTo>
                  <a:pt x="410457" y="150708"/>
                </a:lnTo>
                <a:close/>
              </a:path>
              <a:path w="559434" h="269875">
                <a:moveTo>
                  <a:pt x="291930" y="31205"/>
                </a:moveTo>
                <a:lnTo>
                  <a:pt x="291930" y="64449"/>
                </a:lnTo>
                <a:lnTo>
                  <a:pt x="383684" y="64627"/>
                </a:lnTo>
                <a:lnTo>
                  <a:pt x="369024" y="82230"/>
                </a:lnTo>
                <a:lnTo>
                  <a:pt x="347249" y="97406"/>
                </a:lnTo>
                <a:lnTo>
                  <a:pt x="318359" y="110155"/>
                </a:lnTo>
                <a:lnTo>
                  <a:pt x="282355" y="120477"/>
                </a:lnTo>
                <a:lnTo>
                  <a:pt x="288187" y="129987"/>
                </a:lnTo>
                <a:lnTo>
                  <a:pt x="293836" y="139903"/>
                </a:lnTo>
                <a:lnTo>
                  <a:pt x="299285" y="150235"/>
                </a:lnTo>
                <a:lnTo>
                  <a:pt x="304518" y="160991"/>
                </a:lnTo>
                <a:lnTo>
                  <a:pt x="343611" y="145086"/>
                </a:lnTo>
                <a:lnTo>
                  <a:pt x="376038" y="125043"/>
                </a:lnTo>
                <a:lnTo>
                  <a:pt x="401783" y="100877"/>
                </a:lnTo>
                <a:lnTo>
                  <a:pt x="420830" y="72605"/>
                </a:lnTo>
                <a:lnTo>
                  <a:pt x="463971" y="72605"/>
                </a:lnTo>
                <a:lnTo>
                  <a:pt x="455227" y="64715"/>
                </a:lnTo>
                <a:lnTo>
                  <a:pt x="549287" y="64715"/>
                </a:lnTo>
                <a:lnTo>
                  <a:pt x="549375" y="31648"/>
                </a:lnTo>
                <a:lnTo>
                  <a:pt x="437673" y="31471"/>
                </a:lnTo>
                <a:lnTo>
                  <a:pt x="396539" y="31382"/>
                </a:lnTo>
                <a:lnTo>
                  <a:pt x="291930" y="31205"/>
                </a:lnTo>
                <a:close/>
              </a:path>
              <a:path w="559434" h="269875">
                <a:moveTo>
                  <a:pt x="463971" y="72605"/>
                </a:moveTo>
                <a:lnTo>
                  <a:pt x="420830" y="72605"/>
                </a:lnTo>
                <a:lnTo>
                  <a:pt x="444055" y="101214"/>
                </a:lnTo>
                <a:lnTo>
                  <a:pt x="471461" y="124943"/>
                </a:lnTo>
                <a:lnTo>
                  <a:pt x="503072" y="143802"/>
                </a:lnTo>
                <a:lnTo>
                  <a:pt x="538914" y="157800"/>
                </a:lnTo>
                <a:lnTo>
                  <a:pt x="543348" y="147876"/>
                </a:lnTo>
                <a:lnTo>
                  <a:pt x="548123" y="137787"/>
                </a:lnTo>
                <a:lnTo>
                  <a:pt x="553213" y="127531"/>
                </a:lnTo>
                <a:lnTo>
                  <a:pt x="558595" y="117109"/>
                </a:lnTo>
                <a:lnTo>
                  <a:pt x="526798" y="108847"/>
                </a:lnTo>
                <a:lnTo>
                  <a:pt x="498965" y="97361"/>
                </a:lnTo>
                <a:lnTo>
                  <a:pt x="475105" y="82651"/>
                </a:lnTo>
                <a:lnTo>
                  <a:pt x="463971" y="72605"/>
                </a:lnTo>
                <a:close/>
              </a:path>
              <a:path w="559434" h="269875">
                <a:moveTo>
                  <a:pt x="408064" y="102658"/>
                </a:moveTo>
                <a:lnTo>
                  <a:pt x="385280" y="124555"/>
                </a:lnTo>
                <a:lnTo>
                  <a:pt x="395571" y="131717"/>
                </a:lnTo>
                <a:lnTo>
                  <a:pt x="406235" y="139626"/>
                </a:lnTo>
                <a:lnTo>
                  <a:pt x="417282" y="148267"/>
                </a:lnTo>
                <a:lnTo>
                  <a:pt x="428720" y="157622"/>
                </a:lnTo>
                <a:lnTo>
                  <a:pt x="453719" y="132711"/>
                </a:lnTo>
                <a:lnTo>
                  <a:pt x="441038" y="124051"/>
                </a:lnTo>
                <a:lnTo>
                  <a:pt x="429196" y="116156"/>
                </a:lnTo>
                <a:lnTo>
                  <a:pt x="418202" y="109025"/>
                </a:lnTo>
                <a:lnTo>
                  <a:pt x="408064" y="102658"/>
                </a:lnTo>
                <a:close/>
              </a:path>
              <a:path w="559434" h="269875">
                <a:moveTo>
                  <a:pt x="549287" y="64715"/>
                </a:moveTo>
                <a:lnTo>
                  <a:pt x="455227" y="64715"/>
                </a:lnTo>
                <a:lnTo>
                  <a:pt x="549286" y="64893"/>
                </a:lnTo>
                <a:lnTo>
                  <a:pt x="549287" y="64715"/>
                </a:lnTo>
                <a:close/>
              </a:path>
              <a:path w="559434" h="269875">
                <a:moveTo>
                  <a:pt x="398489" y="0"/>
                </a:moveTo>
                <a:lnTo>
                  <a:pt x="398666" y="8482"/>
                </a:lnTo>
                <a:lnTo>
                  <a:pt x="398394" y="16511"/>
                </a:lnTo>
                <a:lnTo>
                  <a:pt x="397676" y="24174"/>
                </a:lnTo>
                <a:lnTo>
                  <a:pt x="396539" y="31382"/>
                </a:lnTo>
                <a:lnTo>
                  <a:pt x="437681" y="31382"/>
                </a:lnTo>
                <a:lnTo>
                  <a:pt x="438300" y="23998"/>
                </a:lnTo>
                <a:lnTo>
                  <a:pt x="438814" y="16323"/>
                </a:lnTo>
                <a:lnTo>
                  <a:pt x="439225" y="8331"/>
                </a:lnTo>
                <a:lnTo>
                  <a:pt x="439535" y="88"/>
                </a:lnTo>
                <a:lnTo>
                  <a:pt x="398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object 22"/>
          <p:cNvSpPr/>
          <p:nvPr/>
        </p:nvSpPr>
        <p:spPr>
          <a:xfrm>
            <a:off x="11812815" y="1871413"/>
            <a:ext cx="45999" cy="67495"/>
          </a:xfrm>
          <a:custGeom>
            <a:avLst/>
            <a:gdLst/>
            <a:ahLst/>
            <a:cxnLst/>
            <a:rect l="l" t="t" r="r" b="b"/>
            <a:pathLst>
              <a:path w="29209" h="57150">
                <a:moveTo>
                  <a:pt x="0" y="57150"/>
                </a:moveTo>
                <a:lnTo>
                  <a:pt x="29166" y="57150"/>
                </a:lnTo>
                <a:lnTo>
                  <a:pt x="29166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object 23"/>
          <p:cNvSpPr/>
          <p:nvPr/>
        </p:nvSpPr>
        <p:spPr>
          <a:xfrm>
            <a:off x="11721226" y="1854164"/>
            <a:ext cx="229003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346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object 24"/>
          <p:cNvSpPr/>
          <p:nvPr/>
        </p:nvSpPr>
        <p:spPr>
          <a:xfrm>
            <a:off x="11858817" y="1871063"/>
            <a:ext cx="92000" cy="750"/>
          </a:xfrm>
          <a:custGeom>
            <a:avLst/>
            <a:gdLst/>
            <a:ahLst/>
            <a:cxnLst/>
            <a:rect l="l" t="t" r="r" b="b"/>
            <a:pathLst>
              <a:path w="58419" h="634">
                <a:moveTo>
                  <a:pt x="57978" y="0"/>
                </a:moveTo>
                <a:lnTo>
                  <a:pt x="0" y="0"/>
                </a:lnTo>
                <a:lnTo>
                  <a:pt x="57978" y="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object 25"/>
          <p:cNvSpPr/>
          <p:nvPr/>
        </p:nvSpPr>
        <p:spPr>
          <a:xfrm>
            <a:off x="11813023" y="1767620"/>
            <a:ext cx="47001" cy="68994"/>
          </a:xfrm>
          <a:custGeom>
            <a:avLst/>
            <a:gdLst/>
            <a:ahLst/>
            <a:cxnLst/>
            <a:rect l="l" t="t" r="r" b="b"/>
            <a:pathLst>
              <a:path w="29844" h="58419">
                <a:moveTo>
                  <a:pt x="88" y="0"/>
                </a:moveTo>
                <a:lnTo>
                  <a:pt x="0" y="58244"/>
                </a:lnTo>
                <a:lnTo>
                  <a:pt x="29078" y="58244"/>
                </a:lnTo>
                <a:lnTo>
                  <a:pt x="29255" y="88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object 26"/>
          <p:cNvSpPr/>
          <p:nvPr/>
        </p:nvSpPr>
        <p:spPr>
          <a:xfrm>
            <a:off x="9761156" y="2648825"/>
            <a:ext cx="1333020" cy="246732"/>
          </a:xfrm>
          <a:custGeom>
            <a:avLst/>
            <a:gdLst/>
            <a:ahLst/>
            <a:cxnLst/>
            <a:rect l="l" t="t" r="r" b="b"/>
            <a:pathLst>
              <a:path w="846455" h="208914">
                <a:moveTo>
                  <a:pt x="0" y="92995"/>
                </a:moveTo>
                <a:lnTo>
                  <a:pt x="0" y="109396"/>
                </a:lnTo>
                <a:lnTo>
                  <a:pt x="54166" y="109484"/>
                </a:lnTo>
                <a:lnTo>
                  <a:pt x="53234" y="125609"/>
                </a:lnTo>
                <a:lnTo>
                  <a:pt x="37323" y="167252"/>
                </a:lnTo>
                <a:lnTo>
                  <a:pt x="1507" y="192285"/>
                </a:lnTo>
                <a:lnTo>
                  <a:pt x="5762" y="197072"/>
                </a:lnTo>
                <a:lnTo>
                  <a:pt x="9751" y="201860"/>
                </a:lnTo>
                <a:lnTo>
                  <a:pt x="13297" y="206913"/>
                </a:lnTo>
                <a:lnTo>
                  <a:pt x="29987" y="196638"/>
                </a:lnTo>
                <a:lnTo>
                  <a:pt x="60194" y="166044"/>
                </a:lnTo>
                <a:lnTo>
                  <a:pt x="70192" y="127360"/>
                </a:lnTo>
                <a:lnTo>
                  <a:pt x="71187" y="109573"/>
                </a:lnTo>
                <a:lnTo>
                  <a:pt x="204432" y="109573"/>
                </a:lnTo>
                <a:lnTo>
                  <a:pt x="204519" y="93350"/>
                </a:lnTo>
                <a:lnTo>
                  <a:pt x="136169" y="93261"/>
                </a:lnTo>
                <a:lnTo>
                  <a:pt x="54254" y="93084"/>
                </a:lnTo>
                <a:lnTo>
                  <a:pt x="0" y="92995"/>
                </a:lnTo>
                <a:close/>
              </a:path>
              <a:path w="846455" h="208914">
                <a:moveTo>
                  <a:pt x="204432" y="109573"/>
                </a:moveTo>
                <a:lnTo>
                  <a:pt x="71187" y="109573"/>
                </a:lnTo>
                <a:lnTo>
                  <a:pt x="136080" y="109662"/>
                </a:lnTo>
                <a:lnTo>
                  <a:pt x="135903" y="204431"/>
                </a:lnTo>
                <a:lnTo>
                  <a:pt x="152924" y="204431"/>
                </a:lnTo>
                <a:lnTo>
                  <a:pt x="153101" y="109662"/>
                </a:lnTo>
                <a:lnTo>
                  <a:pt x="204431" y="109662"/>
                </a:lnTo>
                <a:close/>
              </a:path>
              <a:path w="846455" h="208914">
                <a:moveTo>
                  <a:pt x="204431" y="109662"/>
                </a:moveTo>
                <a:lnTo>
                  <a:pt x="153101" y="109662"/>
                </a:lnTo>
                <a:lnTo>
                  <a:pt x="204431" y="109750"/>
                </a:lnTo>
                <a:close/>
              </a:path>
              <a:path w="846455" h="208914">
                <a:moveTo>
                  <a:pt x="195654" y="32623"/>
                </a:moveTo>
                <a:lnTo>
                  <a:pt x="71453" y="32623"/>
                </a:lnTo>
                <a:lnTo>
                  <a:pt x="136257" y="32801"/>
                </a:lnTo>
                <a:lnTo>
                  <a:pt x="136169" y="93261"/>
                </a:lnTo>
                <a:lnTo>
                  <a:pt x="153190" y="93261"/>
                </a:lnTo>
                <a:lnTo>
                  <a:pt x="153278" y="32801"/>
                </a:lnTo>
                <a:lnTo>
                  <a:pt x="195654" y="32801"/>
                </a:lnTo>
                <a:lnTo>
                  <a:pt x="195654" y="32623"/>
                </a:lnTo>
                <a:close/>
              </a:path>
              <a:path w="846455" h="208914">
                <a:moveTo>
                  <a:pt x="9308" y="16134"/>
                </a:moveTo>
                <a:lnTo>
                  <a:pt x="9308" y="32535"/>
                </a:lnTo>
                <a:lnTo>
                  <a:pt x="54343" y="32623"/>
                </a:lnTo>
                <a:lnTo>
                  <a:pt x="54254" y="93084"/>
                </a:lnTo>
                <a:lnTo>
                  <a:pt x="71276" y="93084"/>
                </a:lnTo>
                <a:lnTo>
                  <a:pt x="71453" y="32623"/>
                </a:lnTo>
                <a:lnTo>
                  <a:pt x="195654" y="32623"/>
                </a:lnTo>
                <a:lnTo>
                  <a:pt x="195654" y="16489"/>
                </a:lnTo>
                <a:lnTo>
                  <a:pt x="9308" y="16134"/>
                </a:lnTo>
                <a:close/>
              </a:path>
              <a:path w="846455" h="208914">
                <a:moveTo>
                  <a:pt x="195654" y="32801"/>
                </a:moveTo>
                <a:lnTo>
                  <a:pt x="153278" y="32801"/>
                </a:lnTo>
                <a:lnTo>
                  <a:pt x="195654" y="32889"/>
                </a:lnTo>
                <a:close/>
              </a:path>
              <a:path w="846455" h="208914">
                <a:moveTo>
                  <a:pt x="341892" y="79166"/>
                </a:moveTo>
                <a:lnTo>
                  <a:pt x="327125" y="79166"/>
                </a:lnTo>
                <a:lnTo>
                  <a:pt x="330402" y="100820"/>
                </a:lnTo>
                <a:lnTo>
                  <a:pt x="335325" y="120555"/>
                </a:lnTo>
                <a:lnTo>
                  <a:pt x="341910" y="138345"/>
                </a:lnTo>
                <a:lnTo>
                  <a:pt x="350174" y="154165"/>
                </a:lnTo>
                <a:lnTo>
                  <a:pt x="339620" y="165169"/>
                </a:lnTo>
                <a:lnTo>
                  <a:pt x="327645" y="175707"/>
                </a:lnTo>
                <a:lnTo>
                  <a:pt x="314258" y="185780"/>
                </a:lnTo>
                <a:lnTo>
                  <a:pt x="299465" y="195388"/>
                </a:lnTo>
                <a:lnTo>
                  <a:pt x="304164" y="200087"/>
                </a:lnTo>
                <a:lnTo>
                  <a:pt x="308065" y="204431"/>
                </a:lnTo>
                <a:lnTo>
                  <a:pt x="311256" y="208420"/>
                </a:lnTo>
                <a:lnTo>
                  <a:pt x="324972" y="199096"/>
                </a:lnTo>
                <a:lnTo>
                  <a:pt x="337674" y="189216"/>
                </a:lnTo>
                <a:lnTo>
                  <a:pt x="349379" y="178787"/>
                </a:lnTo>
                <a:lnTo>
                  <a:pt x="360103" y="167817"/>
                </a:lnTo>
                <a:lnTo>
                  <a:pt x="383775" y="167817"/>
                </a:lnTo>
                <a:lnTo>
                  <a:pt x="380922" y="165402"/>
                </a:lnTo>
                <a:lnTo>
                  <a:pt x="370919" y="154431"/>
                </a:lnTo>
                <a:lnTo>
                  <a:pt x="379284" y="139803"/>
                </a:lnTo>
                <a:lnTo>
                  <a:pt x="360990" y="139803"/>
                </a:lnTo>
                <a:lnTo>
                  <a:pt x="352855" y="122586"/>
                </a:lnTo>
                <a:lnTo>
                  <a:pt x="346506" y="102880"/>
                </a:lnTo>
                <a:lnTo>
                  <a:pt x="342098" y="81036"/>
                </a:lnTo>
                <a:lnTo>
                  <a:pt x="341892" y="79166"/>
                </a:lnTo>
                <a:close/>
              </a:path>
              <a:path w="846455" h="208914">
                <a:moveTo>
                  <a:pt x="383775" y="167817"/>
                </a:moveTo>
                <a:lnTo>
                  <a:pt x="360103" y="167817"/>
                </a:lnTo>
                <a:lnTo>
                  <a:pt x="370459" y="179184"/>
                </a:lnTo>
                <a:lnTo>
                  <a:pt x="381845" y="189471"/>
                </a:lnTo>
                <a:lnTo>
                  <a:pt x="394262" y="198660"/>
                </a:lnTo>
                <a:lnTo>
                  <a:pt x="407709" y="206736"/>
                </a:lnTo>
                <a:lnTo>
                  <a:pt x="410723" y="201948"/>
                </a:lnTo>
                <a:lnTo>
                  <a:pt x="414535" y="196452"/>
                </a:lnTo>
                <a:lnTo>
                  <a:pt x="419145" y="190335"/>
                </a:lnTo>
                <a:lnTo>
                  <a:pt x="405052" y="183354"/>
                </a:lnTo>
                <a:lnTo>
                  <a:pt x="392306" y="175042"/>
                </a:lnTo>
                <a:lnTo>
                  <a:pt x="383775" y="167817"/>
                </a:lnTo>
                <a:close/>
              </a:path>
              <a:path w="846455" h="208914">
                <a:moveTo>
                  <a:pt x="213916" y="39184"/>
                </a:moveTo>
                <a:lnTo>
                  <a:pt x="213916" y="54520"/>
                </a:lnTo>
                <a:lnTo>
                  <a:pt x="238827" y="54609"/>
                </a:lnTo>
                <a:lnTo>
                  <a:pt x="238495" y="85292"/>
                </a:lnTo>
                <a:lnTo>
                  <a:pt x="235835" y="130469"/>
                </a:lnTo>
                <a:lnTo>
                  <a:pt x="225452" y="169291"/>
                </a:lnTo>
                <a:lnTo>
                  <a:pt x="209750" y="192108"/>
                </a:lnTo>
                <a:lnTo>
                  <a:pt x="213828" y="197072"/>
                </a:lnTo>
                <a:lnTo>
                  <a:pt x="217551" y="201948"/>
                </a:lnTo>
                <a:lnTo>
                  <a:pt x="220654" y="206647"/>
                </a:lnTo>
                <a:lnTo>
                  <a:pt x="234848" y="186914"/>
                </a:lnTo>
                <a:lnTo>
                  <a:pt x="245111" y="163207"/>
                </a:lnTo>
                <a:lnTo>
                  <a:pt x="251434" y="135512"/>
                </a:lnTo>
                <a:lnTo>
                  <a:pt x="253810" y="103811"/>
                </a:lnTo>
                <a:lnTo>
                  <a:pt x="301466" y="103811"/>
                </a:lnTo>
                <a:lnTo>
                  <a:pt x="302125" y="88563"/>
                </a:lnTo>
                <a:lnTo>
                  <a:pt x="254430" y="88474"/>
                </a:lnTo>
                <a:lnTo>
                  <a:pt x="254769" y="79166"/>
                </a:lnTo>
                <a:lnTo>
                  <a:pt x="254962" y="72306"/>
                </a:lnTo>
                <a:lnTo>
                  <a:pt x="255128" y="63653"/>
                </a:lnTo>
                <a:lnTo>
                  <a:pt x="255228" y="54609"/>
                </a:lnTo>
                <a:lnTo>
                  <a:pt x="314093" y="54609"/>
                </a:lnTo>
                <a:lnTo>
                  <a:pt x="314093" y="39361"/>
                </a:lnTo>
                <a:lnTo>
                  <a:pt x="213916" y="39184"/>
                </a:lnTo>
                <a:close/>
              </a:path>
              <a:path w="846455" h="208914">
                <a:moveTo>
                  <a:pt x="246895" y="181115"/>
                </a:moveTo>
                <a:lnTo>
                  <a:pt x="248402" y="187675"/>
                </a:lnTo>
                <a:lnTo>
                  <a:pt x="249643" y="193438"/>
                </a:lnTo>
                <a:lnTo>
                  <a:pt x="250441" y="198580"/>
                </a:lnTo>
                <a:lnTo>
                  <a:pt x="257888" y="198845"/>
                </a:lnTo>
                <a:lnTo>
                  <a:pt x="265866" y="198934"/>
                </a:lnTo>
                <a:lnTo>
                  <a:pt x="274288" y="198845"/>
                </a:lnTo>
                <a:lnTo>
                  <a:pt x="283960" y="196668"/>
                </a:lnTo>
                <a:lnTo>
                  <a:pt x="291154" y="191199"/>
                </a:lnTo>
                <a:lnTo>
                  <a:pt x="295757" y="182622"/>
                </a:lnTo>
                <a:lnTo>
                  <a:pt x="263118" y="182622"/>
                </a:lnTo>
                <a:lnTo>
                  <a:pt x="256026" y="182090"/>
                </a:lnTo>
                <a:lnTo>
                  <a:pt x="246895" y="181115"/>
                </a:lnTo>
                <a:close/>
              </a:path>
              <a:path w="846455" h="208914">
                <a:moveTo>
                  <a:pt x="301466" y="103811"/>
                </a:moveTo>
                <a:lnTo>
                  <a:pt x="253810" y="103811"/>
                </a:lnTo>
                <a:lnTo>
                  <a:pt x="285281" y="103899"/>
                </a:lnTo>
                <a:lnTo>
                  <a:pt x="284554" y="122586"/>
                </a:lnTo>
                <a:lnTo>
                  <a:pt x="283700" y="139803"/>
                </a:lnTo>
                <a:lnTo>
                  <a:pt x="282788" y="154431"/>
                </a:lnTo>
                <a:lnTo>
                  <a:pt x="281758" y="167817"/>
                </a:lnTo>
                <a:lnTo>
                  <a:pt x="281114" y="177392"/>
                </a:lnTo>
                <a:lnTo>
                  <a:pt x="276593" y="182622"/>
                </a:lnTo>
                <a:lnTo>
                  <a:pt x="295757" y="182622"/>
                </a:lnTo>
                <a:lnTo>
                  <a:pt x="300053" y="134562"/>
                </a:lnTo>
                <a:lnTo>
                  <a:pt x="301173" y="110582"/>
                </a:lnTo>
                <a:lnTo>
                  <a:pt x="301466" y="103811"/>
                </a:lnTo>
                <a:close/>
              </a:path>
              <a:path w="846455" h="208914">
                <a:moveTo>
                  <a:pt x="417549" y="56648"/>
                </a:moveTo>
                <a:lnTo>
                  <a:pt x="339536" y="56648"/>
                </a:lnTo>
                <a:lnTo>
                  <a:pt x="383684" y="56737"/>
                </a:lnTo>
                <a:lnTo>
                  <a:pt x="381273" y="81036"/>
                </a:lnTo>
                <a:lnTo>
                  <a:pt x="376692" y="102991"/>
                </a:lnTo>
                <a:lnTo>
                  <a:pt x="369934" y="122586"/>
                </a:lnTo>
                <a:lnTo>
                  <a:pt x="360990" y="139803"/>
                </a:lnTo>
                <a:lnTo>
                  <a:pt x="379284" y="139803"/>
                </a:lnTo>
                <a:lnTo>
                  <a:pt x="382172" y="134753"/>
                </a:lnTo>
                <a:lnTo>
                  <a:pt x="390799" y="111900"/>
                </a:lnTo>
                <a:lnTo>
                  <a:pt x="396799" y="85889"/>
                </a:lnTo>
                <a:lnTo>
                  <a:pt x="400174" y="56737"/>
                </a:lnTo>
                <a:lnTo>
                  <a:pt x="417549" y="56737"/>
                </a:lnTo>
                <a:close/>
              </a:path>
              <a:path w="846455" h="208914">
                <a:moveTo>
                  <a:pt x="340334" y="354"/>
                </a:moveTo>
                <a:lnTo>
                  <a:pt x="334333" y="24089"/>
                </a:lnTo>
                <a:lnTo>
                  <a:pt x="326172" y="46353"/>
                </a:lnTo>
                <a:lnTo>
                  <a:pt x="315849" y="67138"/>
                </a:lnTo>
                <a:lnTo>
                  <a:pt x="303366" y="86435"/>
                </a:lnTo>
                <a:lnTo>
                  <a:pt x="307444" y="91222"/>
                </a:lnTo>
                <a:lnTo>
                  <a:pt x="310901" y="95655"/>
                </a:lnTo>
                <a:lnTo>
                  <a:pt x="313738" y="99821"/>
                </a:lnTo>
                <a:lnTo>
                  <a:pt x="318525" y="93084"/>
                </a:lnTo>
                <a:lnTo>
                  <a:pt x="323047" y="86169"/>
                </a:lnTo>
                <a:lnTo>
                  <a:pt x="327125" y="79166"/>
                </a:lnTo>
                <a:lnTo>
                  <a:pt x="341892" y="79166"/>
                </a:lnTo>
                <a:lnTo>
                  <a:pt x="339536" y="56648"/>
                </a:lnTo>
                <a:lnTo>
                  <a:pt x="417549" y="56648"/>
                </a:lnTo>
                <a:lnTo>
                  <a:pt x="417549" y="41400"/>
                </a:lnTo>
                <a:lnTo>
                  <a:pt x="345210" y="41223"/>
                </a:lnTo>
                <a:lnTo>
                  <a:pt x="348684" y="31965"/>
                </a:lnTo>
                <a:lnTo>
                  <a:pt x="351792" y="22550"/>
                </a:lnTo>
                <a:lnTo>
                  <a:pt x="354535" y="12986"/>
                </a:lnTo>
                <a:lnTo>
                  <a:pt x="356912" y="3280"/>
                </a:lnTo>
                <a:lnTo>
                  <a:pt x="340334" y="354"/>
                </a:lnTo>
                <a:close/>
              </a:path>
              <a:path w="846455" h="208914">
                <a:moveTo>
                  <a:pt x="314093" y="54609"/>
                </a:moveTo>
                <a:lnTo>
                  <a:pt x="255228" y="54609"/>
                </a:lnTo>
                <a:lnTo>
                  <a:pt x="314093" y="54698"/>
                </a:lnTo>
                <a:close/>
              </a:path>
              <a:path w="846455" h="208914">
                <a:moveTo>
                  <a:pt x="263029" y="0"/>
                </a:moveTo>
                <a:lnTo>
                  <a:pt x="248934" y="7446"/>
                </a:lnTo>
                <a:lnTo>
                  <a:pt x="253057" y="14081"/>
                </a:lnTo>
                <a:lnTo>
                  <a:pt x="257193" y="21106"/>
                </a:lnTo>
                <a:lnTo>
                  <a:pt x="261402" y="28634"/>
                </a:lnTo>
                <a:lnTo>
                  <a:pt x="265512" y="36347"/>
                </a:lnTo>
                <a:lnTo>
                  <a:pt x="280051" y="28634"/>
                </a:lnTo>
                <a:lnTo>
                  <a:pt x="275941" y="21099"/>
                </a:lnTo>
                <a:lnTo>
                  <a:pt x="271739" y="13818"/>
                </a:lnTo>
                <a:lnTo>
                  <a:pt x="267434" y="6780"/>
                </a:lnTo>
                <a:lnTo>
                  <a:pt x="263029" y="0"/>
                </a:lnTo>
                <a:close/>
              </a:path>
              <a:path w="846455" h="208914">
                <a:moveTo>
                  <a:pt x="426947" y="114360"/>
                </a:moveTo>
                <a:lnTo>
                  <a:pt x="426947" y="130318"/>
                </a:lnTo>
                <a:lnTo>
                  <a:pt x="518967" y="130495"/>
                </a:lnTo>
                <a:lnTo>
                  <a:pt x="518878" y="207001"/>
                </a:lnTo>
                <a:lnTo>
                  <a:pt x="536343" y="207001"/>
                </a:lnTo>
                <a:lnTo>
                  <a:pt x="536432" y="130495"/>
                </a:lnTo>
                <a:lnTo>
                  <a:pt x="629161" y="130495"/>
                </a:lnTo>
                <a:lnTo>
                  <a:pt x="629161" y="114715"/>
                </a:lnTo>
                <a:lnTo>
                  <a:pt x="519056" y="114538"/>
                </a:lnTo>
                <a:lnTo>
                  <a:pt x="426947" y="114360"/>
                </a:lnTo>
                <a:close/>
              </a:path>
              <a:path w="846455" h="208914">
                <a:moveTo>
                  <a:pt x="629161" y="130495"/>
                </a:moveTo>
                <a:lnTo>
                  <a:pt x="536432" y="130495"/>
                </a:lnTo>
                <a:lnTo>
                  <a:pt x="629161" y="130672"/>
                </a:lnTo>
                <a:lnTo>
                  <a:pt x="629161" y="130495"/>
                </a:lnTo>
                <a:close/>
              </a:path>
              <a:path w="846455" h="208914">
                <a:moveTo>
                  <a:pt x="436521" y="11524"/>
                </a:moveTo>
                <a:lnTo>
                  <a:pt x="436521" y="27482"/>
                </a:lnTo>
                <a:lnTo>
                  <a:pt x="519144" y="27659"/>
                </a:lnTo>
                <a:lnTo>
                  <a:pt x="519056" y="114538"/>
                </a:lnTo>
                <a:lnTo>
                  <a:pt x="536520" y="114538"/>
                </a:lnTo>
                <a:lnTo>
                  <a:pt x="536609" y="27659"/>
                </a:lnTo>
                <a:lnTo>
                  <a:pt x="620208" y="27659"/>
                </a:lnTo>
                <a:lnTo>
                  <a:pt x="620208" y="11879"/>
                </a:lnTo>
                <a:lnTo>
                  <a:pt x="436521" y="11524"/>
                </a:lnTo>
                <a:close/>
              </a:path>
              <a:path w="846455" h="208914">
                <a:moveTo>
                  <a:pt x="460191" y="41223"/>
                </a:moveTo>
                <a:lnTo>
                  <a:pt x="447071" y="50354"/>
                </a:lnTo>
                <a:lnTo>
                  <a:pt x="457842" y="64483"/>
                </a:lnTo>
                <a:lnTo>
                  <a:pt x="467815" y="78279"/>
                </a:lnTo>
                <a:lnTo>
                  <a:pt x="476991" y="91743"/>
                </a:lnTo>
                <a:lnTo>
                  <a:pt x="485368" y="104875"/>
                </a:lnTo>
                <a:lnTo>
                  <a:pt x="500173" y="93882"/>
                </a:lnTo>
                <a:lnTo>
                  <a:pt x="491383" y="81066"/>
                </a:lnTo>
                <a:lnTo>
                  <a:pt x="481778" y="68018"/>
                </a:lnTo>
                <a:lnTo>
                  <a:pt x="471375" y="54736"/>
                </a:lnTo>
                <a:lnTo>
                  <a:pt x="460191" y="41223"/>
                </a:lnTo>
                <a:close/>
              </a:path>
              <a:path w="846455" h="208914">
                <a:moveTo>
                  <a:pt x="593967" y="40691"/>
                </a:moveTo>
                <a:lnTo>
                  <a:pt x="584509" y="54885"/>
                </a:lnTo>
                <a:lnTo>
                  <a:pt x="574485" y="68472"/>
                </a:lnTo>
                <a:lnTo>
                  <a:pt x="563897" y="81444"/>
                </a:lnTo>
                <a:lnTo>
                  <a:pt x="552743" y="93793"/>
                </a:lnTo>
                <a:lnTo>
                  <a:pt x="565598" y="104609"/>
                </a:lnTo>
                <a:lnTo>
                  <a:pt x="575970" y="93058"/>
                </a:lnTo>
                <a:lnTo>
                  <a:pt x="586741" y="80218"/>
                </a:lnTo>
                <a:lnTo>
                  <a:pt x="597912" y="66099"/>
                </a:lnTo>
                <a:lnTo>
                  <a:pt x="609481" y="50708"/>
                </a:lnTo>
                <a:lnTo>
                  <a:pt x="593967" y="40691"/>
                </a:lnTo>
                <a:close/>
              </a:path>
              <a:path w="846455" h="208914">
                <a:moveTo>
                  <a:pt x="620208" y="27659"/>
                </a:moveTo>
                <a:lnTo>
                  <a:pt x="536609" y="27659"/>
                </a:lnTo>
                <a:lnTo>
                  <a:pt x="620208" y="27836"/>
                </a:lnTo>
                <a:lnTo>
                  <a:pt x="620208" y="27659"/>
                </a:lnTo>
                <a:close/>
              </a:path>
              <a:path w="846455" h="208914">
                <a:moveTo>
                  <a:pt x="814558" y="192551"/>
                </a:moveTo>
                <a:lnTo>
                  <a:pt x="683239" y="192551"/>
                </a:lnTo>
                <a:lnTo>
                  <a:pt x="797511" y="192729"/>
                </a:lnTo>
                <a:lnTo>
                  <a:pt x="797511" y="206470"/>
                </a:lnTo>
                <a:lnTo>
                  <a:pt x="814532" y="206470"/>
                </a:lnTo>
                <a:lnTo>
                  <a:pt x="814558" y="192551"/>
                </a:lnTo>
                <a:close/>
              </a:path>
              <a:path w="846455" h="208914">
                <a:moveTo>
                  <a:pt x="666306" y="111878"/>
                </a:moveTo>
                <a:lnTo>
                  <a:pt x="666218" y="206204"/>
                </a:lnTo>
                <a:lnTo>
                  <a:pt x="683239" y="206204"/>
                </a:lnTo>
                <a:lnTo>
                  <a:pt x="683239" y="192551"/>
                </a:lnTo>
                <a:lnTo>
                  <a:pt x="814558" y="192551"/>
                </a:lnTo>
                <a:lnTo>
                  <a:pt x="814586" y="177746"/>
                </a:lnTo>
                <a:lnTo>
                  <a:pt x="797511" y="177746"/>
                </a:lnTo>
                <a:lnTo>
                  <a:pt x="683239" y="177569"/>
                </a:lnTo>
                <a:lnTo>
                  <a:pt x="683328" y="127303"/>
                </a:lnTo>
                <a:lnTo>
                  <a:pt x="814681" y="127303"/>
                </a:lnTo>
                <a:lnTo>
                  <a:pt x="814710" y="112144"/>
                </a:lnTo>
                <a:lnTo>
                  <a:pt x="666306" y="111878"/>
                </a:lnTo>
                <a:close/>
              </a:path>
              <a:path w="846455" h="208914">
                <a:moveTo>
                  <a:pt x="814681" y="127303"/>
                </a:moveTo>
                <a:lnTo>
                  <a:pt x="683328" y="127303"/>
                </a:lnTo>
                <a:lnTo>
                  <a:pt x="797600" y="127481"/>
                </a:lnTo>
                <a:lnTo>
                  <a:pt x="797511" y="177746"/>
                </a:lnTo>
                <a:lnTo>
                  <a:pt x="814586" y="177746"/>
                </a:lnTo>
                <a:lnTo>
                  <a:pt x="814681" y="127303"/>
                </a:lnTo>
                <a:close/>
              </a:path>
              <a:path w="846455" h="208914">
                <a:moveTo>
                  <a:pt x="839411" y="84839"/>
                </a:moveTo>
                <a:lnTo>
                  <a:pt x="814355" y="84839"/>
                </a:lnTo>
                <a:lnTo>
                  <a:pt x="818594" y="89578"/>
                </a:lnTo>
                <a:lnTo>
                  <a:pt x="822799" y="94358"/>
                </a:lnTo>
                <a:lnTo>
                  <a:pt x="826971" y="99188"/>
                </a:lnTo>
                <a:lnTo>
                  <a:pt x="831110" y="104077"/>
                </a:lnTo>
                <a:lnTo>
                  <a:pt x="845915" y="91843"/>
                </a:lnTo>
                <a:lnTo>
                  <a:pt x="839411" y="84839"/>
                </a:lnTo>
                <a:close/>
              </a:path>
              <a:path w="846455" h="208914">
                <a:moveTo>
                  <a:pt x="725349" y="0"/>
                </a:moveTo>
                <a:lnTo>
                  <a:pt x="694298" y="35693"/>
                </a:lnTo>
                <a:lnTo>
                  <a:pt x="660189" y="66932"/>
                </a:lnTo>
                <a:lnTo>
                  <a:pt x="642902" y="76683"/>
                </a:lnTo>
                <a:lnTo>
                  <a:pt x="649729" y="94591"/>
                </a:lnTo>
                <a:lnTo>
                  <a:pt x="656821" y="92907"/>
                </a:lnTo>
                <a:lnTo>
                  <a:pt x="664179" y="91843"/>
                </a:lnTo>
                <a:lnTo>
                  <a:pt x="671803" y="91311"/>
                </a:lnTo>
                <a:lnTo>
                  <a:pt x="814355" y="84839"/>
                </a:lnTo>
                <a:lnTo>
                  <a:pt x="839411" y="84839"/>
                </a:lnTo>
                <a:lnTo>
                  <a:pt x="831189" y="75985"/>
                </a:lnTo>
                <a:lnTo>
                  <a:pt x="829717" y="74467"/>
                </a:lnTo>
                <a:lnTo>
                  <a:pt x="675792" y="74467"/>
                </a:lnTo>
                <a:lnTo>
                  <a:pt x="692581" y="59777"/>
                </a:lnTo>
                <a:lnTo>
                  <a:pt x="709037" y="44048"/>
                </a:lnTo>
                <a:lnTo>
                  <a:pt x="725160" y="27306"/>
                </a:lnTo>
                <a:lnTo>
                  <a:pt x="740951" y="9574"/>
                </a:lnTo>
                <a:lnTo>
                  <a:pt x="725349" y="0"/>
                </a:lnTo>
                <a:close/>
              </a:path>
              <a:path w="846455" h="208914">
                <a:moveTo>
                  <a:pt x="784302" y="29609"/>
                </a:moveTo>
                <a:lnTo>
                  <a:pt x="772245" y="39981"/>
                </a:lnTo>
                <a:lnTo>
                  <a:pt x="779527" y="47359"/>
                </a:lnTo>
                <a:lnTo>
                  <a:pt x="786751" y="54853"/>
                </a:lnTo>
                <a:lnTo>
                  <a:pt x="793925" y="62446"/>
                </a:lnTo>
                <a:lnTo>
                  <a:pt x="801057" y="70123"/>
                </a:lnTo>
                <a:lnTo>
                  <a:pt x="675792" y="74467"/>
                </a:lnTo>
                <a:lnTo>
                  <a:pt x="829717" y="74467"/>
                </a:lnTo>
                <a:lnTo>
                  <a:pt x="816006" y="60327"/>
                </a:lnTo>
                <a:lnTo>
                  <a:pt x="800374" y="44868"/>
                </a:lnTo>
                <a:lnTo>
                  <a:pt x="784302" y="29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object 28"/>
          <p:cNvSpPr/>
          <p:nvPr/>
        </p:nvSpPr>
        <p:spPr>
          <a:xfrm>
            <a:off x="11136118" y="2923461"/>
            <a:ext cx="167002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851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object 29"/>
          <p:cNvSpPr/>
          <p:nvPr/>
        </p:nvSpPr>
        <p:spPr>
          <a:xfrm>
            <a:off x="11207042" y="2719588"/>
            <a:ext cx="25000" cy="52496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691" y="44450"/>
                </a:lnTo>
                <a:lnTo>
                  <a:pt x="15691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object 30"/>
          <p:cNvSpPr/>
          <p:nvPr/>
        </p:nvSpPr>
        <p:spPr>
          <a:xfrm>
            <a:off x="11231680" y="2932948"/>
            <a:ext cx="72001" cy="750"/>
          </a:xfrm>
          <a:custGeom>
            <a:avLst/>
            <a:gdLst/>
            <a:ahLst/>
            <a:cxnLst/>
            <a:rect l="l" t="t" r="r" b="b"/>
            <a:pathLst>
              <a:path w="45719" h="634">
                <a:moveTo>
                  <a:pt x="45124" y="0"/>
                </a:moveTo>
                <a:lnTo>
                  <a:pt x="0" y="0"/>
                </a:lnTo>
                <a:lnTo>
                  <a:pt x="45123" y="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object 34"/>
          <p:cNvSpPr txBox="1"/>
          <p:nvPr/>
        </p:nvSpPr>
        <p:spPr>
          <a:xfrm>
            <a:off x="10325114" y="1410321"/>
            <a:ext cx="2975400" cy="455229"/>
          </a:xfrm>
          <a:prstGeom prst="rect">
            <a:avLst/>
          </a:prstGeom>
        </p:spPr>
        <p:txBody>
          <a:bodyPr vert="horz" wrap="square" lIns="0" tIns="24106" rIns="0" bIns="0" rtlCol="0">
            <a:spAutoFit/>
          </a:bodyPr>
          <a:lstStyle/>
          <a:p>
            <a:pPr marL="17856">
              <a:spcBef>
                <a:spcPts val="190"/>
              </a:spcBef>
            </a:pPr>
            <a:r>
              <a:rPr lang="zh-CN" altLang="en-US" sz="2800" b="1" spc="4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探索业务新</a:t>
            </a:r>
            <a:r>
              <a:rPr sz="2800" b="1" spc="49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模式</a:t>
            </a:r>
            <a:endParaRPr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64" name="object 60"/>
          <p:cNvSpPr/>
          <p:nvPr/>
        </p:nvSpPr>
        <p:spPr>
          <a:xfrm>
            <a:off x="9240851" y="1297086"/>
            <a:ext cx="891013" cy="667453"/>
          </a:xfrm>
          <a:custGeom>
            <a:avLst/>
            <a:gdLst/>
            <a:ahLst/>
            <a:cxnLst/>
            <a:rect l="l" t="t" r="r" b="b"/>
            <a:pathLst>
              <a:path w="565784" h="565150">
                <a:moveTo>
                  <a:pt x="228721" y="153190"/>
                </a:moveTo>
                <a:lnTo>
                  <a:pt x="210636" y="153190"/>
                </a:lnTo>
                <a:lnTo>
                  <a:pt x="210636" y="267373"/>
                </a:lnTo>
                <a:lnTo>
                  <a:pt x="67109" y="267373"/>
                </a:lnTo>
                <a:lnTo>
                  <a:pt x="65159" y="268083"/>
                </a:lnTo>
                <a:lnTo>
                  <a:pt x="63563" y="269412"/>
                </a:lnTo>
                <a:lnTo>
                  <a:pt x="3457" y="317462"/>
                </a:lnTo>
                <a:lnTo>
                  <a:pt x="1241" y="319057"/>
                </a:lnTo>
                <a:lnTo>
                  <a:pt x="0" y="321717"/>
                </a:lnTo>
                <a:lnTo>
                  <a:pt x="0" y="327213"/>
                </a:lnTo>
                <a:lnTo>
                  <a:pt x="1241" y="329784"/>
                </a:lnTo>
                <a:lnTo>
                  <a:pt x="3457" y="331469"/>
                </a:lnTo>
                <a:lnTo>
                  <a:pt x="63563" y="379607"/>
                </a:lnTo>
                <a:lnTo>
                  <a:pt x="65159" y="380848"/>
                </a:lnTo>
                <a:lnTo>
                  <a:pt x="67109" y="381557"/>
                </a:lnTo>
                <a:lnTo>
                  <a:pt x="210636" y="381557"/>
                </a:lnTo>
                <a:lnTo>
                  <a:pt x="210725" y="442727"/>
                </a:lnTo>
                <a:lnTo>
                  <a:pt x="210902" y="443702"/>
                </a:lnTo>
                <a:lnTo>
                  <a:pt x="211257" y="444766"/>
                </a:lnTo>
                <a:lnTo>
                  <a:pt x="211345" y="444943"/>
                </a:lnTo>
                <a:lnTo>
                  <a:pt x="211523" y="445652"/>
                </a:lnTo>
                <a:lnTo>
                  <a:pt x="211749" y="446007"/>
                </a:lnTo>
                <a:lnTo>
                  <a:pt x="274909" y="560102"/>
                </a:lnTo>
                <a:lnTo>
                  <a:pt x="276504" y="563027"/>
                </a:lnTo>
                <a:lnTo>
                  <a:pt x="279607" y="564800"/>
                </a:lnTo>
                <a:lnTo>
                  <a:pt x="286168" y="564800"/>
                </a:lnTo>
                <a:lnTo>
                  <a:pt x="289182" y="563027"/>
                </a:lnTo>
                <a:lnTo>
                  <a:pt x="290777" y="560102"/>
                </a:lnTo>
                <a:lnTo>
                  <a:pt x="303505" y="537141"/>
                </a:lnTo>
                <a:lnTo>
                  <a:pt x="282799" y="537141"/>
                </a:lnTo>
                <a:lnTo>
                  <a:pt x="267373" y="509304"/>
                </a:lnTo>
                <a:lnTo>
                  <a:pt x="318935" y="509304"/>
                </a:lnTo>
                <a:lnTo>
                  <a:pt x="328931" y="491219"/>
                </a:lnTo>
                <a:lnTo>
                  <a:pt x="257444" y="491219"/>
                </a:lnTo>
                <a:lnTo>
                  <a:pt x="234927" y="450617"/>
                </a:lnTo>
                <a:lnTo>
                  <a:pt x="351352" y="450617"/>
                </a:lnTo>
                <a:lnTo>
                  <a:pt x="353942" y="445918"/>
                </a:lnTo>
                <a:lnTo>
                  <a:pt x="354252" y="445298"/>
                </a:lnTo>
                <a:lnTo>
                  <a:pt x="354429" y="445032"/>
                </a:lnTo>
                <a:lnTo>
                  <a:pt x="354695" y="444234"/>
                </a:lnTo>
                <a:lnTo>
                  <a:pt x="354784" y="443436"/>
                </a:lnTo>
                <a:lnTo>
                  <a:pt x="354873" y="443170"/>
                </a:lnTo>
                <a:lnTo>
                  <a:pt x="354961" y="442727"/>
                </a:lnTo>
                <a:lnTo>
                  <a:pt x="355050" y="432620"/>
                </a:lnTo>
                <a:lnTo>
                  <a:pt x="228721" y="432620"/>
                </a:lnTo>
                <a:lnTo>
                  <a:pt x="228721" y="363561"/>
                </a:lnTo>
                <a:lnTo>
                  <a:pt x="72339" y="363561"/>
                </a:lnTo>
                <a:lnTo>
                  <a:pt x="23492" y="324465"/>
                </a:lnTo>
                <a:lnTo>
                  <a:pt x="72339" y="285458"/>
                </a:lnTo>
                <a:lnTo>
                  <a:pt x="228721" y="285458"/>
                </a:lnTo>
                <a:lnTo>
                  <a:pt x="228721" y="153190"/>
                </a:lnTo>
                <a:close/>
              </a:path>
              <a:path w="565784" h="565150">
                <a:moveTo>
                  <a:pt x="318935" y="509304"/>
                </a:moveTo>
                <a:lnTo>
                  <a:pt x="298224" y="509304"/>
                </a:lnTo>
                <a:lnTo>
                  <a:pt x="282799" y="537141"/>
                </a:lnTo>
                <a:lnTo>
                  <a:pt x="303505" y="537141"/>
                </a:lnTo>
                <a:lnTo>
                  <a:pt x="318935" y="509304"/>
                </a:lnTo>
                <a:close/>
              </a:path>
              <a:path w="565784" h="565150">
                <a:moveTo>
                  <a:pt x="351352" y="450617"/>
                </a:moveTo>
                <a:lnTo>
                  <a:pt x="330671" y="450617"/>
                </a:lnTo>
                <a:lnTo>
                  <a:pt x="308242" y="491219"/>
                </a:lnTo>
                <a:lnTo>
                  <a:pt x="328931" y="491219"/>
                </a:lnTo>
                <a:lnTo>
                  <a:pt x="351352" y="450617"/>
                </a:lnTo>
                <a:close/>
              </a:path>
              <a:path w="565784" h="565150">
                <a:moveTo>
                  <a:pt x="287852" y="372514"/>
                </a:moveTo>
                <a:lnTo>
                  <a:pt x="277834" y="372514"/>
                </a:lnTo>
                <a:lnTo>
                  <a:pt x="273756" y="376504"/>
                </a:lnTo>
                <a:lnTo>
                  <a:pt x="273756" y="432620"/>
                </a:lnTo>
                <a:lnTo>
                  <a:pt x="291841" y="432620"/>
                </a:lnTo>
                <a:lnTo>
                  <a:pt x="291841" y="376504"/>
                </a:lnTo>
                <a:lnTo>
                  <a:pt x="287852" y="372514"/>
                </a:lnTo>
                <a:close/>
              </a:path>
              <a:path w="565784" h="565150">
                <a:moveTo>
                  <a:pt x="355050" y="153190"/>
                </a:moveTo>
                <a:lnTo>
                  <a:pt x="336965" y="153190"/>
                </a:lnTo>
                <a:lnTo>
                  <a:pt x="336965" y="432620"/>
                </a:lnTo>
                <a:lnTo>
                  <a:pt x="355050" y="432620"/>
                </a:lnTo>
                <a:lnTo>
                  <a:pt x="355050" y="249377"/>
                </a:lnTo>
                <a:lnTo>
                  <a:pt x="498489" y="249377"/>
                </a:lnTo>
                <a:lnTo>
                  <a:pt x="500439" y="248579"/>
                </a:lnTo>
                <a:lnTo>
                  <a:pt x="502123" y="247338"/>
                </a:lnTo>
                <a:lnTo>
                  <a:pt x="522231" y="231292"/>
                </a:lnTo>
                <a:lnTo>
                  <a:pt x="355050" y="231292"/>
                </a:lnTo>
                <a:lnTo>
                  <a:pt x="355050" y="153190"/>
                </a:lnTo>
                <a:close/>
              </a:path>
              <a:path w="565784" h="565150">
                <a:moveTo>
                  <a:pt x="228721" y="285458"/>
                </a:moveTo>
                <a:lnTo>
                  <a:pt x="210636" y="285458"/>
                </a:lnTo>
                <a:lnTo>
                  <a:pt x="210636" y="363561"/>
                </a:lnTo>
                <a:lnTo>
                  <a:pt x="228721" y="363561"/>
                </a:lnTo>
                <a:lnTo>
                  <a:pt x="228721" y="285458"/>
                </a:lnTo>
                <a:close/>
              </a:path>
              <a:path w="565784" h="565150">
                <a:moveTo>
                  <a:pt x="291841" y="153190"/>
                </a:moveTo>
                <a:lnTo>
                  <a:pt x="273756" y="153190"/>
                </a:lnTo>
                <a:lnTo>
                  <a:pt x="273756" y="350440"/>
                </a:lnTo>
                <a:lnTo>
                  <a:pt x="277834" y="354518"/>
                </a:lnTo>
                <a:lnTo>
                  <a:pt x="287852" y="354518"/>
                </a:lnTo>
                <a:lnTo>
                  <a:pt x="291841" y="350440"/>
                </a:lnTo>
                <a:lnTo>
                  <a:pt x="291841" y="153190"/>
                </a:lnTo>
                <a:close/>
              </a:path>
              <a:path w="565784" h="565150">
                <a:moveTo>
                  <a:pt x="498489" y="135193"/>
                </a:moveTo>
                <a:lnTo>
                  <a:pt x="67109" y="135193"/>
                </a:lnTo>
                <a:lnTo>
                  <a:pt x="65159" y="135814"/>
                </a:lnTo>
                <a:lnTo>
                  <a:pt x="63563" y="137144"/>
                </a:lnTo>
                <a:lnTo>
                  <a:pt x="1241" y="186966"/>
                </a:lnTo>
                <a:lnTo>
                  <a:pt x="0" y="189537"/>
                </a:lnTo>
                <a:lnTo>
                  <a:pt x="0" y="195033"/>
                </a:lnTo>
                <a:lnTo>
                  <a:pt x="1241" y="197604"/>
                </a:lnTo>
                <a:lnTo>
                  <a:pt x="3457" y="199289"/>
                </a:lnTo>
                <a:lnTo>
                  <a:pt x="63563" y="247338"/>
                </a:lnTo>
                <a:lnTo>
                  <a:pt x="65159" y="248579"/>
                </a:lnTo>
                <a:lnTo>
                  <a:pt x="67109" y="249377"/>
                </a:lnTo>
                <a:lnTo>
                  <a:pt x="188562" y="249377"/>
                </a:lnTo>
                <a:lnTo>
                  <a:pt x="192551" y="245299"/>
                </a:lnTo>
                <a:lnTo>
                  <a:pt x="192551" y="235370"/>
                </a:lnTo>
                <a:lnTo>
                  <a:pt x="188562" y="231292"/>
                </a:lnTo>
                <a:lnTo>
                  <a:pt x="72339" y="231292"/>
                </a:lnTo>
                <a:lnTo>
                  <a:pt x="23492" y="192285"/>
                </a:lnTo>
                <a:lnTo>
                  <a:pt x="72339" y="153190"/>
                </a:lnTo>
                <a:lnTo>
                  <a:pt x="522213" y="153190"/>
                </a:lnTo>
                <a:lnTo>
                  <a:pt x="500439" y="135814"/>
                </a:lnTo>
                <a:lnTo>
                  <a:pt x="498489" y="135193"/>
                </a:lnTo>
                <a:close/>
              </a:path>
              <a:path w="565784" h="565150">
                <a:moveTo>
                  <a:pt x="522213" y="153190"/>
                </a:moveTo>
                <a:lnTo>
                  <a:pt x="493258" y="153190"/>
                </a:lnTo>
                <a:lnTo>
                  <a:pt x="542194" y="192285"/>
                </a:lnTo>
                <a:lnTo>
                  <a:pt x="493258" y="231292"/>
                </a:lnTo>
                <a:lnTo>
                  <a:pt x="522231" y="231292"/>
                </a:lnTo>
                <a:lnTo>
                  <a:pt x="564446" y="197604"/>
                </a:lnTo>
                <a:lnTo>
                  <a:pt x="565687" y="195033"/>
                </a:lnTo>
                <a:lnTo>
                  <a:pt x="565687" y="189537"/>
                </a:lnTo>
                <a:lnTo>
                  <a:pt x="564446" y="186966"/>
                </a:lnTo>
                <a:lnTo>
                  <a:pt x="562318" y="185193"/>
                </a:lnTo>
                <a:lnTo>
                  <a:pt x="522213" y="153190"/>
                </a:lnTo>
                <a:close/>
              </a:path>
              <a:path w="565784" h="565150">
                <a:moveTo>
                  <a:pt x="282799" y="0"/>
                </a:moveTo>
                <a:lnTo>
                  <a:pt x="254768" y="5676"/>
                </a:lnTo>
                <a:lnTo>
                  <a:pt x="231824" y="21143"/>
                </a:lnTo>
                <a:lnTo>
                  <a:pt x="216327" y="44057"/>
                </a:lnTo>
                <a:lnTo>
                  <a:pt x="210636" y="72073"/>
                </a:lnTo>
                <a:lnTo>
                  <a:pt x="210636" y="135193"/>
                </a:lnTo>
                <a:lnTo>
                  <a:pt x="228721" y="135193"/>
                </a:lnTo>
                <a:lnTo>
                  <a:pt x="228721" y="117109"/>
                </a:lnTo>
                <a:lnTo>
                  <a:pt x="355050" y="117109"/>
                </a:lnTo>
                <a:lnTo>
                  <a:pt x="355050" y="99112"/>
                </a:lnTo>
                <a:lnTo>
                  <a:pt x="228721" y="99112"/>
                </a:lnTo>
                <a:lnTo>
                  <a:pt x="228721" y="72073"/>
                </a:lnTo>
                <a:lnTo>
                  <a:pt x="232982" y="51057"/>
                </a:lnTo>
                <a:lnTo>
                  <a:pt x="244590" y="33864"/>
                </a:lnTo>
                <a:lnTo>
                  <a:pt x="261783" y="22257"/>
                </a:lnTo>
                <a:lnTo>
                  <a:pt x="282799" y="17996"/>
                </a:lnTo>
                <a:lnTo>
                  <a:pt x="330155" y="17996"/>
                </a:lnTo>
                <a:lnTo>
                  <a:pt x="322916" y="12080"/>
                </a:lnTo>
                <a:lnTo>
                  <a:pt x="310502" y="5463"/>
                </a:lnTo>
                <a:lnTo>
                  <a:pt x="297025" y="1389"/>
                </a:lnTo>
                <a:lnTo>
                  <a:pt x="282799" y="0"/>
                </a:lnTo>
                <a:close/>
              </a:path>
              <a:path w="565784" h="565150">
                <a:moveTo>
                  <a:pt x="355050" y="117109"/>
                </a:moveTo>
                <a:lnTo>
                  <a:pt x="336965" y="117109"/>
                </a:lnTo>
                <a:lnTo>
                  <a:pt x="336965" y="135193"/>
                </a:lnTo>
                <a:lnTo>
                  <a:pt x="355050" y="135193"/>
                </a:lnTo>
                <a:lnTo>
                  <a:pt x="355050" y="117109"/>
                </a:lnTo>
                <a:close/>
              </a:path>
              <a:path w="565784" h="565150">
                <a:moveTo>
                  <a:pt x="330155" y="17996"/>
                </a:moveTo>
                <a:lnTo>
                  <a:pt x="282799" y="17996"/>
                </a:lnTo>
                <a:lnTo>
                  <a:pt x="293483" y="19042"/>
                </a:lnTo>
                <a:lnTo>
                  <a:pt x="303577" y="22107"/>
                </a:lnTo>
                <a:lnTo>
                  <a:pt x="332887" y="51373"/>
                </a:lnTo>
                <a:lnTo>
                  <a:pt x="336965" y="72073"/>
                </a:lnTo>
                <a:lnTo>
                  <a:pt x="336965" y="99112"/>
                </a:lnTo>
                <a:lnTo>
                  <a:pt x="355050" y="99112"/>
                </a:lnTo>
                <a:lnTo>
                  <a:pt x="355050" y="72073"/>
                </a:lnTo>
                <a:lnTo>
                  <a:pt x="353661" y="57913"/>
                </a:lnTo>
                <a:lnTo>
                  <a:pt x="349587" y="44492"/>
                </a:lnTo>
                <a:lnTo>
                  <a:pt x="342970" y="32118"/>
                </a:lnTo>
                <a:lnTo>
                  <a:pt x="333951" y="21099"/>
                </a:lnTo>
                <a:lnTo>
                  <a:pt x="330155" y="1799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object 61"/>
          <p:cNvSpPr/>
          <p:nvPr/>
        </p:nvSpPr>
        <p:spPr>
          <a:xfrm>
            <a:off x="9240851" y="1297086"/>
            <a:ext cx="891013" cy="667453"/>
          </a:xfrm>
          <a:custGeom>
            <a:avLst/>
            <a:gdLst/>
            <a:ahLst/>
            <a:cxnLst/>
            <a:rect l="l" t="t" r="r" b="b"/>
            <a:pathLst>
              <a:path w="565784" h="565150">
                <a:moveTo>
                  <a:pt x="562318" y="185193"/>
                </a:moveTo>
                <a:lnTo>
                  <a:pt x="502123" y="137144"/>
                </a:lnTo>
                <a:lnTo>
                  <a:pt x="500439" y="135814"/>
                </a:lnTo>
                <a:lnTo>
                  <a:pt x="498489" y="135193"/>
                </a:lnTo>
                <a:lnTo>
                  <a:pt x="496450" y="135193"/>
                </a:lnTo>
                <a:lnTo>
                  <a:pt x="355050" y="135193"/>
                </a:lnTo>
                <a:lnTo>
                  <a:pt x="355050" y="72073"/>
                </a:lnTo>
                <a:lnTo>
                  <a:pt x="353661" y="57913"/>
                </a:lnTo>
                <a:lnTo>
                  <a:pt x="333951" y="21099"/>
                </a:lnTo>
                <a:lnTo>
                  <a:pt x="297025" y="1389"/>
                </a:lnTo>
                <a:lnTo>
                  <a:pt x="282799" y="0"/>
                </a:lnTo>
                <a:lnTo>
                  <a:pt x="254768" y="5676"/>
                </a:lnTo>
                <a:lnTo>
                  <a:pt x="231824" y="21143"/>
                </a:lnTo>
                <a:lnTo>
                  <a:pt x="216327" y="44057"/>
                </a:lnTo>
                <a:lnTo>
                  <a:pt x="210636" y="72073"/>
                </a:lnTo>
                <a:lnTo>
                  <a:pt x="210636" y="135193"/>
                </a:lnTo>
                <a:lnTo>
                  <a:pt x="69237" y="135193"/>
                </a:lnTo>
                <a:lnTo>
                  <a:pt x="67109" y="135193"/>
                </a:lnTo>
                <a:lnTo>
                  <a:pt x="65159" y="135814"/>
                </a:lnTo>
                <a:lnTo>
                  <a:pt x="63563" y="137144"/>
                </a:lnTo>
                <a:lnTo>
                  <a:pt x="3457" y="185193"/>
                </a:lnTo>
                <a:lnTo>
                  <a:pt x="1241" y="186966"/>
                </a:lnTo>
                <a:lnTo>
                  <a:pt x="0" y="189537"/>
                </a:lnTo>
                <a:lnTo>
                  <a:pt x="0" y="192285"/>
                </a:lnTo>
                <a:lnTo>
                  <a:pt x="0" y="195033"/>
                </a:lnTo>
                <a:lnTo>
                  <a:pt x="1241" y="197604"/>
                </a:lnTo>
                <a:lnTo>
                  <a:pt x="3457" y="199289"/>
                </a:lnTo>
                <a:lnTo>
                  <a:pt x="63563" y="247338"/>
                </a:lnTo>
                <a:lnTo>
                  <a:pt x="65159" y="248579"/>
                </a:lnTo>
                <a:lnTo>
                  <a:pt x="67109" y="249377"/>
                </a:lnTo>
                <a:lnTo>
                  <a:pt x="69237" y="249377"/>
                </a:lnTo>
                <a:lnTo>
                  <a:pt x="183597" y="249377"/>
                </a:lnTo>
                <a:lnTo>
                  <a:pt x="188562" y="249377"/>
                </a:lnTo>
                <a:lnTo>
                  <a:pt x="192551" y="245299"/>
                </a:lnTo>
                <a:lnTo>
                  <a:pt x="192551" y="240335"/>
                </a:lnTo>
                <a:lnTo>
                  <a:pt x="192551" y="235370"/>
                </a:lnTo>
                <a:lnTo>
                  <a:pt x="188562" y="231292"/>
                </a:lnTo>
                <a:lnTo>
                  <a:pt x="183597" y="231292"/>
                </a:lnTo>
                <a:lnTo>
                  <a:pt x="72339" y="231292"/>
                </a:lnTo>
                <a:lnTo>
                  <a:pt x="23492" y="192285"/>
                </a:lnTo>
                <a:lnTo>
                  <a:pt x="72339" y="153190"/>
                </a:lnTo>
                <a:lnTo>
                  <a:pt x="210636" y="153190"/>
                </a:lnTo>
                <a:lnTo>
                  <a:pt x="210636" y="267373"/>
                </a:lnTo>
                <a:lnTo>
                  <a:pt x="69237" y="267373"/>
                </a:lnTo>
                <a:lnTo>
                  <a:pt x="67109" y="267373"/>
                </a:lnTo>
                <a:lnTo>
                  <a:pt x="65159" y="268083"/>
                </a:lnTo>
                <a:lnTo>
                  <a:pt x="63563" y="269412"/>
                </a:lnTo>
                <a:lnTo>
                  <a:pt x="3457" y="317462"/>
                </a:lnTo>
                <a:lnTo>
                  <a:pt x="1241" y="319057"/>
                </a:lnTo>
                <a:lnTo>
                  <a:pt x="0" y="321717"/>
                </a:lnTo>
                <a:lnTo>
                  <a:pt x="0" y="324465"/>
                </a:lnTo>
                <a:lnTo>
                  <a:pt x="0" y="327213"/>
                </a:lnTo>
                <a:lnTo>
                  <a:pt x="1241" y="329784"/>
                </a:lnTo>
                <a:lnTo>
                  <a:pt x="3457" y="331469"/>
                </a:lnTo>
                <a:lnTo>
                  <a:pt x="63563" y="379607"/>
                </a:lnTo>
                <a:lnTo>
                  <a:pt x="65159" y="380848"/>
                </a:lnTo>
                <a:lnTo>
                  <a:pt x="67109" y="381557"/>
                </a:lnTo>
                <a:lnTo>
                  <a:pt x="69237" y="381557"/>
                </a:lnTo>
                <a:lnTo>
                  <a:pt x="210636" y="381557"/>
                </a:lnTo>
                <a:lnTo>
                  <a:pt x="210636" y="441574"/>
                </a:lnTo>
                <a:lnTo>
                  <a:pt x="210636" y="441929"/>
                </a:lnTo>
                <a:lnTo>
                  <a:pt x="210636" y="442283"/>
                </a:lnTo>
                <a:lnTo>
                  <a:pt x="210725" y="442727"/>
                </a:lnTo>
                <a:lnTo>
                  <a:pt x="210725" y="442904"/>
                </a:lnTo>
                <a:lnTo>
                  <a:pt x="210813" y="443170"/>
                </a:lnTo>
                <a:lnTo>
                  <a:pt x="210813" y="443436"/>
                </a:lnTo>
                <a:lnTo>
                  <a:pt x="210902" y="443702"/>
                </a:lnTo>
                <a:lnTo>
                  <a:pt x="210991" y="443968"/>
                </a:lnTo>
                <a:lnTo>
                  <a:pt x="211079" y="444234"/>
                </a:lnTo>
                <a:lnTo>
                  <a:pt x="211168" y="444500"/>
                </a:lnTo>
                <a:lnTo>
                  <a:pt x="211257" y="444766"/>
                </a:lnTo>
                <a:lnTo>
                  <a:pt x="211345" y="444943"/>
                </a:lnTo>
                <a:lnTo>
                  <a:pt x="211434" y="445297"/>
                </a:lnTo>
                <a:lnTo>
                  <a:pt x="211523" y="445652"/>
                </a:lnTo>
                <a:lnTo>
                  <a:pt x="211700" y="445918"/>
                </a:lnTo>
                <a:lnTo>
                  <a:pt x="216784" y="455125"/>
                </a:lnTo>
                <a:lnTo>
                  <a:pt x="227968" y="475295"/>
                </a:lnTo>
                <a:lnTo>
                  <a:pt x="239152" y="495448"/>
                </a:lnTo>
                <a:lnTo>
                  <a:pt x="244235" y="504606"/>
                </a:lnTo>
                <a:lnTo>
                  <a:pt x="249028" y="513277"/>
                </a:lnTo>
                <a:lnTo>
                  <a:pt x="259572" y="532354"/>
                </a:lnTo>
                <a:lnTo>
                  <a:pt x="270116" y="551430"/>
                </a:lnTo>
                <a:lnTo>
                  <a:pt x="274909" y="560102"/>
                </a:lnTo>
                <a:lnTo>
                  <a:pt x="276504" y="563027"/>
                </a:lnTo>
                <a:lnTo>
                  <a:pt x="279607" y="564800"/>
                </a:lnTo>
                <a:lnTo>
                  <a:pt x="282799" y="564800"/>
                </a:lnTo>
                <a:lnTo>
                  <a:pt x="286168" y="564800"/>
                </a:lnTo>
                <a:lnTo>
                  <a:pt x="289182" y="563027"/>
                </a:lnTo>
                <a:lnTo>
                  <a:pt x="290777" y="560102"/>
                </a:lnTo>
                <a:lnTo>
                  <a:pt x="321540" y="504606"/>
                </a:lnTo>
                <a:lnTo>
                  <a:pt x="326596" y="495449"/>
                </a:lnTo>
                <a:lnTo>
                  <a:pt x="337719" y="475306"/>
                </a:lnTo>
                <a:lnTo>
                  <a:pt x="348842" y="455163"/>
                </a:lnTo>
                <a:lnTo>
                  <a:pt x="353897" y="446007"/>
                </a:lnTo>
                <a:lnTo>
                  <a:pt x="354075" y="445652"/>
                </a:lnTo>
                <a:lnTo>
                  <a:pt x="354252" y="445297"/>
                </a:lnTo>
                <a:lnTo>
                  <a:pt x="354429" y="445032"/>
                </a:lnTo>
                <a:lnTo>
                  <a:pt x="354429" y="444854"/>
                </a:lnTo>
                <a:lnTo>
                  <a:pt x="354607" y="444500"/>
                </a:lnTo>
                <a:lnTo>
                  <a:pt x="354695" y="444234"/>
                </a:lnTo>
                <a:lnTo>
                  <a:pt x="354695" y="444056"/>
                </a:lnTo>
                <a:lnTo>
                  <a:pt x="354695" y="443790"/>
                </a:lnTo>
                <a:lnTo>
                  <a:pt x="354784" y="443436"/>
                </a:lnTo>
                <a:lnTo>
                  <a:pt x="354873" y="443170"/>
                </a:lnTo>
                <a:lnTo>
                  <a:pt x="354961" y="442904"/>
                </a:lnTo>
                <a:lnTo>
                  <a:pt x="354961" y="442727"/>
                </a:lnTo>
                <a:lnTo>
                  <a:pt x="355050" y="442283"/>
                </a:lnTo>
                <a:lnTo>
                  <a:pt x="355050" y="441929"/>
                </a:lnTo>
                <a:lnTo>
                  <a:pt x="355050" y="441574"/>
                </a:lnTo>
                <a:lnTo>
                  <a:pt x="355050" y="249377"/>
                </a:lnTo>
                <a:lnTo>
                  <a:pt x="496450" y="249377"/>
                </a:lnTo>
                <a:lnTo>
                  <a:pt x="498489" y="249377"/>
                </a:lnTo>
                <a:lnTo>
                  <a:pt x="500439" y="248579"/>
                </a:lnTo>
                <a:lnTo>
                  <a:pt x="502123" y="247338"/>
                </a:lnTo>
                <a:lnTo>
                  <a:pt x="562318" y="199289"/>
                </a:lnTo>
                <a:lnTo>
                  <a:pt x="564446" y="197604"/>
                </a:lnTo>
                <a:lnTo>
                  <a:pt x="565687" y="195033"/>
                </a:lnTo>
                <a:lnTo>
                  <a:pt x="565687" y="192285"/>
                </a:lnTo>
                <a:lnTo>
                  <a:pt x="565687" y="189537"/>
                </a:lnTo>
                <a:lnTo>
                  <a:pt x="564446" y="186966"/>
                </a:lnTo>
                <a:lnTo>
                  <a:pt x="562318" y="185193"/>
                </a:lnTo>
                <a:close/>
              </a:path>
            </a:pathLst>
          </a:custGeom>
          <a:ln w="3175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object 62"/>
          <p:cNvSpPr/>
          <p:nvPr/>
        </p:nvSpPr>
        <p:spPr>
          <a:xfrm>
            <a:off x="9277850" y="1634220"/>
            <a:ext cx="295004" cy="92243"/>
          </a:xfrm>
          <a:custGeom>
            <a:avLst/>
            <a:gdLst/>
            <a:ahLst/>
            <a:cxnLst/>
            <a:rect l="l" t="t" r="r" b="b"/>
            <a:pathLst>
              <a:path w="187325" h="78104">
                <a:moveTo>
                  <a:pt x="187143" y="78102"/>
                </a:moveTo>
                <a:lnTo>
                  <a:pt x="48847" y="78102"/>
                </a:lnTo>
                <a:lnTo>
                  <a:pt x="0" y="39006"/>
                </a:lnTo>
                <a:lnTo>
                  <a:pt x="48847" y="0"/>
                </a:lnTo>
                <a:lnTo>
                  <a:pt x="187143" y="0"/>
                </a:lnTo>
                <a:lnTo>
                  <a:pt x="187143" y="78102"/>
                </a:lnTo>
                <a:close/>
              </a:path>
            </a:pathLst>
          </a:custGeom>
          <a:ln w="3175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object 63"/>
          <p:cNvSpPr/>
          <p:nvPr/>
        </p:nvSpPr>
        <p:spPr>
          <a:xfrm>
            <a:off x="9609076" y="1827965"/>
            <a:ext cx="154270" cy="104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object 64"/>
          <p:cNvSpPr/>
          <p:nvPr/>
        </p:nvSpPr>
        <p:spPr>
          <a:xfrm>
            <a:off x="9601050" y="1478008"/>
            <a:ext cx="171003" cy="330727"/>
          </a:xfrm>
          <a:custGeom>
            <a:avLst/>
            <a:gdLst/>
            <a:ahLst/>
            <a:cxnLst/>
            <a:rect l="l" t="t" r="r" b="b"/>
            <a:pathLst>
              <a:path w="108584" h="280034">
                <a:moveTo>
                  <a:pt x="108243" y="279430"/>
                </a:moveTo>
                <a:lnTo>
                  <a:pt x="63120" y="279430"/>
                </a:lnTo>
                <a:lnTo>
                  <a:pt x="63120" y="228367"/>
                </a:lnTo>
                <a:lnTo>
                  <a:pt x="63120" y="223313"/>
                </a:lnTo>
                <a:lnTo>
                  <a:pt x="59130" y="219324"/>
                </a:lnTo>
                <a:lnTo>
                  <a:pt x="54077" y="219324"/>
                </a:lnTo>
                <a:lnTo>
                  <a:pt x="49113" y="219324"/>
                </a:lnTo>
                <a:lnTo>
                  <a:pt x="45035" y="223313"/>
                </a:lnTo>
                <a:lnTo>
                  <a:pt x="45035" y="228367"/>
                </a:lnTo>
                <a:lnTo>
                  <a:pt x="45035" y="279430"/>
                </a:lnTo>
                <a:lnTo>
                  <a:pt x="0" y="279430"/>
                </a:lnTo>
                <a:lnTo>
                  <a:pt x="0" y="0"/>
                </a:lnTo>
                <a:lnTo>
                  <a:pt x="45035" y="0"/>
                </a:lnTo>
                <a:lnTo>
                  <a:pt x="45035" y="192285"/>
                </a:lnTo>
                <a:lnTo>
                  <a:pt x="45035" y="197250"/>
                </a:lnTo>
                <a:lnTo>
                  <a:pt x="49113" y="201328"/>
                </a:lnTo>
                <a:lnTo>
                  <a:pt x="54077" y="201328"/>
                </a:lnTo>
                <a:lnTo>
                  <a:pt x="59130" y="201328"/>
                </a:lnTo>
                <a:lnTo>
                  <a:pt x="63120" y="197250"/>
                </a:lnTo>
                <a:lnTo>
                  <a:pt x="63120" y="192285"/>
                </a:lnTo>
                <a:lnTo>
                  <a:pt x="63120" y="0"/>
                </a:lnTo>
                <a:lnTo>
                  <a:pt x="108243" y="0"/>
                </a:lnTo>
                <a:lnTo>
                  <a:pt x="108243" y="279430"/>
                </a:lnTo>
                <a:close/>
              </a:path>
            </a:pathLst>
          </a:custGeom>
          <a:ln w="3175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object 65"/>
          <p:cNvSpPr/>
          <p:nvPr/>
        </p:nvSpPr>
        <p:spPr>
          <a:xfrm>
            <a:off x="9599304" y="1317033"/>
            <a:ext cx="497155" cy="254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îṣḷïďê">
            <a:extLst>
              <a:ext uri="{FF2B5EF4-FFF2-40B4-BE49-F238E27FC236}">
                <a16:creationId xmlns=""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9709059" y="3156483"/>
            <a:ext cx="1753344" cy="47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65" tIns="64282" rIns="128565" bIns="64282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41059" indent="-241059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网络分级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îṥlïḋê">
            <a:extLst>
              <a:ext uri="{FF2B5EF4-FFF2-40B4-BE49-F238E27FC236}">
                <a16:creationId xmlns="" xmlns:a16="http://schemas.microsoft.com/office/drawing/2014/main" id="{C2106C8C-8D8F-4E3D-848B-04B33AD73B1F}"/>
              </a:ext>
            </a:extLst>
          </p:cNvPr>
          <p:cNvSpPr/>
          <p:nvPr/>
        </p:nvSpPr>
        <p:spPr bwMode="auto">
          <a:xfrm>
            <a:off x="9743496" y="4823301"/>
            <a:ext cx="3858251" cy="88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65" tIns="64282" rIns="128565" bIns="64282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41059" indent="-241059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定制化网络集成服务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1059" indent="-241059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灵活性运营方式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endParaRPr lang="en-US" altLang="zh-CN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15853" y="3159564"/>
            <a:ext cx="1538837" cy="622262"/>
          </a:xfrm>
          <a:prstGeom prst="rect">
            <a:avLst/>
          </a:prstGeom>
        </p:spPr>
        <p:txBody>
          <a:bodyPr wrap="none" lIns="128565" tIns="64282" rIns="128565" bIns="64282">
            <a:spAutoFit/>
          </a:bodyPr>
          <a:lstStyle/>
          <a:p>
            <a:pPr marL="241059" indent="-241059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服务分级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9513853" y="2056541"/>
            <a:ext cx="3840195" cy="102601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8565" tIns="64282" rIns="128565" bIns="64282" rtlCol="0" anchor="t" anchorCtr="0">
            <a:noAutofit/>
          </a:bodyPr>
          <a:lstStyle/>
          <a:p>
            <a:pPr algn="ctr"/>
            <a:r>
              <a:rPr lang="zh-CN" altLang="en-US" sz="3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r>
              <a:rPr lang="en-US" altLang="zh-CN" sz="3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en-US" altLang="zh-CN" sz="3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10859" y="2578396"/>
            <a:ext cx="2763532" cy="591484"/>
          </a:xfrm>
          <a:prstGeom prst="rect">
            <a:avLst/>
          </a:prstGeom>
        </p:spPr>
        <p:txBody>
          <a:bodyPr wrap="none" lIns="128565" tIns="64282" rIns="128565" bIns="6428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智能连接</a:t>
            </a: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流量类产品</a:t>
            </a:r>
          </a:p>
        </p:txBody>
      </p:sp>
      <p:sp>
        <p:nvSpPr>
          <p:cNvPr id="175" name="object 20"/>
          <p:cNvSpPr/>
          <p:nvPr/>
        </p:nvSpPr>
        <p:spPr>
          <a:xfrm>
            <a:off x="12809492" y="4290595"/>
            <a:ext cx="546158" cy="560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object 21"/>
          <p:cNvSpPr/>
          <p:nvPr/>
        </p:nvSpPr>
        <p:spPr>
          <a:xfrm>
            <a:off x="10781362" y="3924461"/>
            <a:ext cx="881013" cy="318727"/>
          </a:xfrm>
          <a:custGeom>
            <a:avLst/>
            <a:gdLst/>
            <a:ahLst/>
            <a:cxnLst/>
            <a:rect l="l" t="t" r="r" b="b"/>
            <a:pathLst>
              <a:path w="559434" h="269875">
                <a:moveTo>
                  <a:pt x="9751" y="223136"/>
                </a:moveTo>
                <a:lnTo>
                  <a:pt x="9751" y="261700"/>
                </a:lnTo>
                <a:lnTo>
                  <a:pt x="270210" y="262232"/>
                </a:lnTo>
                <a:lnTo>
                  <a:pt x="270210" y="223668"/>
                </a:lnTo>
                <a:lnTo>
                  <a:pt x="168172" y="223491"/>
                </a:lnTo>
                <a:lnTo>
                  <a:pt x="126594" y="223402"/>
                </a:lnTo>
                <a:lnTo>
                  <a:pt x="9751" y="223136"/>
                </a:lnTo>
                <a:close/>
              </a:path>
              <a:path w="559434" h="269875">
                <a:moveTo>
                  <a:pt x="44591" y="138651"/>
                </a:moveTo>
                <a:lnTo>
                  <a:pt x="44503" y="176062"/>
                </a:lnTo>
                <a:lnTo>
                  <a:pt x="126683" y="176239"/>
                </a:lnTo>
                <a:lnTo>
                  <a:pt x="126594" y="223402"/>
                </a:lnTo>
                <a:lnTo>
                  <a:pt x="168172" y="223402"/>
                </a:lnTo>
                <a:lnTo>
                  <a:pt x="168261" y="176328"/>
                </a:lnTo>
                <a:lnTo>
                  <a:pt x="249554" y="176328"/>
                </a:lnTo>
                <a:lnTo>
                  <a:pt x="249554" y="139006"/>
                </a:lnTo>
                <a:lnTo>
                  <a:pt x="168349" y="138828"/>
                </a:lnTo>
                <a:lnTo>
                  <a:pt x="126683" y="138740"/>
                </a:lnTo>
                <a:lnTo>
                  <a:pt x="44591" y="138651"/>
                </a:lnTo>
                <a:close/>
              </a:path>
              <a:path w="559434" h="269875">
                <a:moveTo>
                  <a:pt x="249554" y="176328"/>
                </a:moveTo>
                <a:lnTo>
                  <a:pt x="168261" y="176328"/>
                </a:lnTo>
                <a:lnTo>
                  <a:pt x="249554" y="176417"/>
                </a:lnTo>
                <a:close/>
              </a:path>
              <a:path w="559434" h="269875">
                <a:moveTo>
                  <a:pt x="48758" y="10460"/>
                </a:moveTo>
                <a:lnTo>
                  <a:pt x="38172" y="40515"/>
                </a:lnTo>
                <a:lnTo>
                  <a:pt x="26506" y="67386"/>
                </a:lnTo>
                <a:lnTo>
                  <a:pt x="13777" y="91082"/>
                </a:lnTo>
                <a:lnTo>
                  <a:pt x="0" y="111612"/>
                </a:lnTo>
                <a:lnTo>
                  <a:pt x="5006" y="123878"/>
                </a:lnTo>
                <a:lnTo>
                  <a:pt x="9796" y="135936"/>
                </a:lnTo>
                <a:lnTo>
                  <a:pt x="14386" y="147778"/>
                </a:lnTo>
                <a:lnTo>
                  <a:pt x="18794" y="159395"/>
                </a:lnTo>
                <a:lnTo>
                  <a:pt x="29829" y="143592"/>
                </a:lnTo>
                <a:lnTo>
                  <a:pt x="40325" y="127182"/>
                </a:lnTo>
                <a:lnTo>
                  <a:pt x="50272" y="110190"/>
                </a:lnTo>
                <a:lnTo>
                  <a:pt x="59662" y="92641"/>
                </a:lnTo>
                <a:lnTo>
                  <a:pt x="260459" y="92641"/>
                </a:lnTo>
                <a:lnTo>
                  <a:pt x="260547" y="55496"/>
                </a:lnTo>
                <a:lnTo>
                  <a:pt x="126860" y="55318"/>
                </a:lnTo>
                <a:lnTo>
                  <a:pt x="76949" y="55230"/>
                </a:lnTo>
                <a:lnTo>
                  <a:pt x="80358" y="46788"/>
                </a:lnTo>
                <a:lnTo>
                  <a:pt x="83676" y="38231"/>
                </a:lnTo>
                <a:lnTo>
                  <a:pt x="86910" y="29573"/>
                </a:lnTo>
                <a:lnTo>
                  <a:pt x="90070" y="20833"/>
                </a:lnTo>
                <a:lnTo>
                  <a:pt x="48758" y="10460"/>
                </a:lnTo>
                <a:close/>
              </a:path>
              <a:path w="559434" h="269875">
                <a:moveTo>
                  <a:pt x="260459" y="92641"/>
                </a:moveTo>
                <a:lnTo>
                  <a:pt x="59662" y="92641"/>
                </a:lnTo>
                <a:lnTo>
                  <a:pt x="126772" y="92729"/>
                </a:lnTo>
                <a:lnTo>
                  <a:pt x="126683" y="138740"/>
                </a:lnTo>
                <a:lnTo>
                  <a:pt x="168349" y="138740"/>
                </a:lnTo>
                <a:lnTo>
                  <a:pt x="168438" y="92818"/>
                </a:lnTo>
                <a:lnTo>
                  <a:pt x="260459" y="92818"/>
                </a:lnTo>
                <a:lnTo>
                  <a:pt x="260459" y="92641"/>
                </a:lnTo>
                <a:close/>
              </a:path>
              <a:path w="559434" h="269875">
                <a:moveTo>
                  <a:pt x="260459" y="92818"/>
                </a:moveTo>
                <a:lnTo>
                  <a:pt x="168438" y="92818"/>
                </a:lnTo>
                <a:lnTo>
                  <a:pt x="260458" y="92995"/>
                </a:lnTo>
                <a:lnTo>
                  <a:pt x="260459" y="92818"/>
                </a:lnTo>
                <a:close/>
              </a:path>
              <a:path w="559434" h="269875">
                <a:moveTo>
                  <a:pt x="126949" y="354"/>
                </a:moveTo>
                <a:lnTo>
                  <a:pt x="126860" y="55318"/>
                </a:lnTo>
                <a:lnTo>
                  <a:pt x="168438" y="55318"/>
                </a:lnTo>
                <a:lnTo>
                  <a:pt x="168615" y="443"/>
                </a:lnTo>
                <a:lnTo>
                  <a:pt x="126949" y="354"/>
                </a:lnTo>
                <a:close/>
              </a:path>
              <a:path w="559434" h="269875">
                <a:moveTo>
                  <a:pt x="384305" y="170566"/>
                </a:moveTo>
                <a:lnTo>
                  <a:pt x="347692" y="170566"/>
                </a:lnTo>
                <a:lnTo>
                  <a:pt x="347603" y="228455"/>
                </a:lnTo>
                <a:lnTo>
                  <a:pt x="370978" y="267015"/>
                </a:lnTo>
                <a:lnTo>
                  <a:pt x="451858" y="269767"/>
                </a:lnTo>
                <a:lnTo>
                  <a:pt x="463342" y="269134"/>
                </a:lnTo>
                <a:lnTo>
                  <a:pt x="500162" y="243282"/>
                </a:lnTo>
                <a:lnTo>
                  <a:pt x="502858" y="236434"/>
                </a:lnTo>
                <a:lnTo>
                  <a:pt x="442993" y="236434"/>
                </a:lnTo>
                <a:lnTo>
                  <a:pt x="389979" y="236345"/>
                </a:lnTo>
                <a:lnTo>
                  <a:pt x="384216" y="230671"/>
                </a:lnTo>
                <a:lnTo>
                  <a:pt x="384305" y="170566"/>
                </a:lnTo>
                <a:close/>
              </a:path>
              <a:path w="559434" h="269875">
                <a:moveTo>
                  <a:pt x="307799" y="171541"/>
                </a:moveTo>
                <a:lnTo>
                  <a:pt x="301982" y="189162"/>
                </a:lnTo>
                <a:lnTo>
                  <a:pt x="295709" y="206259"/>
                </a:lnTo>
                <a:lnTo>
                  <a:pt x="288986" y="222841"/>
                </a:lnTo>
                <a:lnTo>
                  <a:pt x="281824" y="238916"/>
                </a:lnTo>
                <a:lnTo>
                  <a:pt x="316486" y="252303"/>
                </a:lnTo>
                <a:lnTo>
                  <a:pt x="322386" y="237909"/>
                </a:lnTo>
                <a:lnTo>
                  <a:pt x="328643" y="221596"/>
                </a:lnTo>
                <a:lnTo>
                  <a:pt x="335373" y="203011"/>
                </a:lnTo>
                <a:lnTo>
                  <a:pt x="342195" y="183243"/>
                </a:lnTo>
                <a:lnTo>
                  <a:pt x="307799" y="171541"/>
                </a:lnTo>
                <a:close/>
              </a:path>
              <a:path w="559434" h="269875">
                <a:moveTo>
                  <a:pt x="522247" y="161168"/>
                </a:moveTo>
                <a:lnTo>
                  <a:pt x="490333" y="176860"/>
                </a:lnTo>
                <a:lnTo>
                  <a:pt x="500356" y="193485"/>
                </a:lnTo>
                <a:lnTo>
                  <a:pt x="509743" y="210111"/>
                </a:lnTo>
                <a:lnTo>
                  <a:pt x="518308" y="226402"/>
                </a:lnTo>
                <a:lnTo>
                  <a:pt x="526237" y="242728"/>
                </a:lnTo>
                <a:lnTo>
                  <a:pt x="559304" y="224732"/>
                </a:lnTo>
                <a:lnTo>
                  <a:pt x="550958" y="208791"/>
                </a:lnTo>
                <a:lnTo>
                  <a:pt x="542006" y="192884"/>
                </a:lnTo>
                <a:lnTo>
                  <a:pt x="532342" y="176860"/>
                </a:lnTo>
                <a:lnTo>
                  <a:pt x="522247" y="161168"/>
                </a:lnTo>
                <a:close/>
              </a:path>
              <a:path w="559434" h="269875">
                <a:moveTo>
                  <a:pt x="471361" y="198225"/>
                </a:moveTo>
                <a:lnTo>
                  <a:pt x="458507" y="234484"/>
                </a:lnTo>
                <a:lnTo>
                  <a:pt x="452124" y="236434"/>
                </a:lnTo>
                <a:lnTo>
                  <a:pt x="502858" y="236434"/>
                </a:lnTo>
                <a:lnTo>
                  <a:pt x="505186" y="230494"/>
                </a:lnTo>
                <a:lnTo>
                  <a:pt x="509659" y="214891"/>
                </a:lnTo>
                <a:lnTo>
                  <a:pt x="500595" y="211352"/>
                </a:lnTo>
                <a:lnTo>
                  <a:pt x="491208" y="207389"/>
                </a:lnTo>
                <a:lnTo>
                  <a:pt x="481472" y="203011"/>
                </a:lnTo>
                <a:lnTo>
                  <a:pt x="471361" y="198225"/>
                </a:lnTo>
                <a:close/>
              </a:path>
              <a:path w="559434" h="269875">
                <a:moveTo>
                  <a:pt x="410457" y="150708"/>
                </a:moveTo>
                <a:lnTo>
                  <a:pt x="389624" y="175885"/>
                </a:lnTo>
                <a:lnTo>
                  <a:pt x="402954" y="184362"/>
                </a:lnTo>
                <a:lnTo>
                  <a:pt x="415810" y="193172"/>
                </a:lnTo>
                <a:lnTo>
                  <a:pt x="428184" y="202314"/>
                </a:lnTo>
                <a:lnTo>
                  <a:pt x="440067" y="211789"/>
                </a:lnTo>
                <a:lnTo>
                  <a:pt x="463117" y="185193"/>
                </a:lnTo>
                <a:lnTo>
                  <a:pt x="450799" y="176451"/>
                </a:lnTo>
                <a:lnTo>
                  <a:pt x="437917" y="167784"/>
                </a:lnTo>
                <a:lnTo>
                  <a:pt x="424470" y="159200"/>
                </a:lnTo>
                <a:lnTo>
                  <a:pt x="410457" y="150708"/>
                </a:lnTo>
                <a:close/>
              </a:path>
              <a:path w="559434" h="269875">
                <a:moveTo>
                  <a:pt x="291930" y="31205"/>
                </a:moveTo>
                <a:lnTo>
                  <a:pt x="291930" y="64449"/>
                </a:lnTo>
                <a:lnTo>
                  <a:pt x="383684" y="64627"/>
                </a:lnTo>
                <a:lnTo>
                  <a:pt x="369024" y="82230"/>
                </a:lnTo>
                <a:lnTo>
                  <a:pt x="347249" y="97406"/>
                </a:lnTo>
                <a:lnTo>
                  <a:pt x="318359" y="110155"/>
                </a:lnTo>
                <a:lnTo>
                  <a:pt x="282355" y="120477"/>
                </a:lnTo>
                <a:lnTo>
                  <a:pt x="288187" y="129987"/>
                </a:lnTo>
                <a:lnTo>
                  <a:pt x="293836" y="139903"/>
                </a:lnTo>
                <a:lnTo>
                  <a:pt x="299285" y="150235"/>
                </a:lnTo>
                <a:lnTo>
                  <a:pt x="304518" y="160991"/>
                </a:lnTo>
                <a:lnTo>
                  <a:pt x="343611" y="145086"/>
                </a:lnTo>
                <a:lnTo>
                  <a:pt x="376038" y="125043"/>
                </a:lnTo>
                <a:lnTo>
                  <a:pt x="401783" y="100877"/>
                </a:lnTo>
                <a:lnTo>
                  <a:pt x="420830" y="72605"/>
                </a:lnTo>
                <a:lnTo>
                  <a:pt x="463971" y="72605"/>
                </a:lnTo>
                <a:lnTo>
                  <a:pt x="455227" y="64715"/>
                </a:lnTo>
                <a:lnTo>
                  <a:pt x="549287" y="64715"/>
                </a:lnTo>
                <a:lnTo>
                  <a:pt x="549375" y="31648"/>
                </a:lnTo>
                <a:lnTo>
                  <a:pt x="437673" y="31471"/>
                </a:lnTo>
                <a:lnTo>
                  <a:pt x="396539" y="31382"/>
                </a:lnTo>
                <a:lnTo>
                  <a:pt x="291930" y="31205"/>
                </a:lnTo>
                <a:close/>
              </a:path>
              <a:path w="559434" h="269875">
                <a:moveTo>
                  <a:pt x="463971" y="72605"/>
                </a:moveTo>
                <a:lnTo>
                  <a:pt x="420830" y="72605"/>
                </a:lnTo>
                <a:lnTo>
                  <a:pt x="444055" y="101214"/>
                </a:lnTo>
                <a:lnTo>
                  <a:pt x="471461" y="124943"/>
                </a:lnTo>
                <a:lnTo>
                  <a:pt x="503072" y="143802"/>
                </a:lnTo>
                <a:lnTo>
                  <a:pt x="538914" y="157800"/>
                </a:lnTo>
                <a:lnTo>
                  <a:pt x="543348" y="147876"/>
                </a:lnTo>
                <a:lnTo>
                  <a:pt x="548123" y="137787"/>
                </a:lnTo>
                <a:lnTo>
                  <a:pt x="553213" y="127531"/>
                </a:lnTo>
                <a:lnTo>
                  <a:pt x="558595" y="117109"/>
                </a:lnTo>
                <a:lnTo>
                  <a:pt x="526798" y="108847"/>
                </a:lnTo>
                <a:lnTo>
                  <a:pt x="498965" y="97361"/>
                </a:lnTo>
                <a:lnTo>
                  <a:pt x="475105" y="82651"/>
                </a:lnTo>
                <a:lnTo>
                  <a:pt x="463971" y="72605"/>
                </a:lnTo>
                <a:close/>
              </a:path>
              <a:path w="559434" h="269875">
                <a:moveTo>
                  <a:pt x="408064" y="102658"/>
                </a:moveTo>
                <a:lnTo>
                  <a:pt x="385280" y="124555"/>
                </a:lnTo>
                <a:lnTo>
                  <a:pt x="395571" y="131717"/>
                </a:lnTo>
                <a:lnTo>
                  <a:pt x="406235" y="139626"/>
                </a:lnTo>
                <a:lnTo>
                  <a:pt x="417282" y="148267"/>
                </a:lnTo>
                <a:lnTo>
                  <a:pt x="428720" y="157622"/>
                </a:lnTo>
                <a:lnTo>
                  <a:pt x="453719" y="132711"/>
                </a:lnTo>
                <a:lnTo>
                  <a:pt x="441038" y="124051"/>
                </a:lnTo>
                <a:lnTo>
                  <a:pt x="429196" y="116156"/>
                </a:lnTo>
                <a:lnTo>
                  <a:pt x="418202" y="109025"/>
                </a:lnTo>
                <a:lnTo>
                  <a:pt x="408064" y="102658"/>
                </a:lnTo>
                <a:close/>
              </a:path>
              <a:path w="559434" h="269875">
                <a:moveTo>
                  <a:pt x="549287" y="64715"/>
                </a:moveTo>
                <a:lnTo>
                  <a:pt x="455227" y="64715"/>
                </a:lnTo>
                <a:lnTo>
                  <a:pt x="549286" y="64893"/>
                </a:lnTo>
                <a:lnTo>
                  <a:pt x="549287" y="64715"/>
                </a:lnTo>
                <a:close/>
              </a:path>
              <a:path w="559434" h="269875">
                <a:moveTo>
                  <a:pt x="398489" y="0"/>
                </a:moveTo>
                <a:lnTo>
                  <a:pt x="398666" y="8482"/>
                </a:lnTo>
                <a:lnTo>
                  <a:pt x="398394" y="16511"/>
                </a:lnTo>
                <a:lnTo>
                  <a:pt x="397676" y="24174"/>
                </a:lnTo>
                <a:lnTo>
                  <a:pt x="396539" y="31382"/>
                </a:lnTo>
                <a:lnTo>
                  <a:pt x="437681" y="31382"/>
                </a:lnTo>
                <a:lnTo>
                  <a:pt x="438300" y="23998"/>
                </a:lnTo>
                <a:lnTo>
                  <a:pt x="438814" y="16323"/>
                </a:lnTo>
                <a:lnTo>
                  <a:pt x="439225" y="8331"/>
                </a:lnTo>
                <a:lnTo>
                  <a:pt x="439535" y="88"/>
                </a:lnTo>
                <a:lnTo>
                  <a:pt x="398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object 26"/>
          <p:cNvSpPr/>
          <p:nvPr/>
        </p:nvSpPr>
        <p:spPr>
          <a:xfrm>
            <a:off x="9762758" y="4400112"/>
            <a:ext cx="1333020" cy="246732"/>
          </a:xfrm>
          <a:custGeom>
            <a:avLst/>
            <a:gdLst/>
            <a:ahLst/>
            <a:cxnLst/>
            <a:rect l="l" t="t" r="r" b="b"/>
            <a:pathLst>
              <a:path w="846455" h="208914">
                <a:moveTo>
                  <a:pt x="0" y="92995"/>
                </a:moveTo>
                <a:lnTo>
                  <a:pt x="0" y="109396"/>
                </a:lnTo>
                <a:lnTo>
                  <a:pt x="54166" y="109484"/>
                </a:lnTo>
                <a:lnTo>
                  <a:pt x="53234" y="125609"/>
                </a:lnTo>
                <a:lnTo>
                  <a:pt x="37323" y="167252"/>
                </a:lnTo>
                <a:lnTo>
                  <a:pt x="1507" y="192285"/>
                </a:lnTo>
                <a:lnTo>
                  <a:pt x="5762" y="197072"/>
                </a:lnTo>
                <a:lnTo>
                  <a:pt x="9751" y="201860"/>
                </a:lnTo>
                <a:lnTo>
                  <a:pt x="13297" y="206913"/>
                </a:lnTo>
                <a:lnTo>
                  <a:pt x="29987" y="196638"/>
                </a:lnTo>
                <a:lnTo>
                  <a:pt x="60194" y="166044"/>
                </a:lnTo>
                <a:lnTo>
                  <a:pt x="70192" y="127360"/>
                </a:lnTo>
                <a:lnTo>
                  <a:pt x="71187" y="109573"/>
                </a:lnTo>
                <a:lnTo>
                  <a:pt x="204432" y="109573"/>
                </a:lnTo>
                <a:lnTo>
                  <a:pt x="204519" y="93350"/>
                </a:lnTo>
                <a:lnTo>
                  <a:pt x="136169" y="93261"/>
                </a:lnTo>
                <a:lnTo>
                  <a:pt x="54254" y="93084"/>
                </a:lnTo>
                <a:lnTo>
                  <a:pt x="0" y="92995"/>
                </a:lnTo>
                <a:close/>
              </a:path>
              <a:path w="846455" h="208914">
                <a:moveTo>
                  <a:pt x="204432" y="109573"/>
                </a:moveTo>
                <a:lnTo>
                  <a:pt x="71187" y="109573"/>
                </a:lnTo>
                <a:lnTo>
                  <a:pt x="136080" y="109662"/>
                </a:lnTo>
                <a:lnTo>
                  <a:pt x="135903" y="204431"/>
                </a:lnTo>
                <a:lnTo>
                  <a:pt x="152924" y="204431"/>
                </a:lnTo>
                <a:lnTo>
                  <a:pt x="153101" y="109662"/>
                </a:lnTo>
                <a:lnTo>
                  <a:pt x="204431" y="109662"/>
                </a:lnTo>
                <a:close/>
              </a:path>
              <a:path w="846455" h="208914">
                <a:moveTo>
                  <a:pt x="204431" y="109662"/>
                </a:moveTo>
                <a:lnTo>
                  <a:pt x="153101" y="109662"/>
                </a:lnTo>
                <a:lnTo>
                  <a:pt x="204431" y="109750"/>
                </a:lnTo>
                <a:close/>
              </a:path>
              <a:path w="846455" h="208914">
                <a:moveTo>
                  <a:pt x="195654" y="32623"/>
                </a:moveTo>
                <a:lnTo>
                  <a:pt x="71453" y="32623"/>
                </a:lnTo>
                <a:lnTo>
                  <a:pt x="136257" y="32801"/>
                </a:lnTo>
                <a:lnTo>
                  <a:pt x="136169" y="93261"/>
                </a:lnTo>
                <a:lnTo>
                  <a:pt x="153190" y="93261"/>
                </a:lnTo>
                <a:lnTo>
                  <a:pt x="153278" y="32801"/>
                </a:lnTo>
                <a:lnTo>
                  <a:pt x="195654" y="32801"/>
                </a:lnTo>
                <a:lnTo>
                  <a:pt x="195654" y="32623"/>
                </a:lnTo>
                <a:close/>
              </a:path>
              <a:path w="846455" h="208914">
                <a:moveTo>
                  <a:pt x="9308" y="16134"/>
                </a:moveTo>
                <a:lnTo>
                  <a:pt x="9308" y="32535"/>
                </a:lnTo>
                <a:lnTo>
                  <a:pt x="54343" y="32623"/>
                </a:lnTo>
                <a:lnTo>
                  <a:pt x="54254" y="93084"/>
                </a:lnTo>
                <a:lnTo>
                  <a:pt x="71276" y="93084"/>
                </a:lnTo>
                <a:lnTo>
                  <a:pt x="71453" y="32623"/>
                </a:lnTo>
                <a:lnTo>
                  <a:pt x="195654" y="32623"/>
                </a:lnTo>
                <a:lnTo>
                  <a:pt x="195654" y="16489"/>
                </a:lnTo>
                <a:lnTo>
                  <a:pt x="9308" y="16134"/>
                </a:lnTo>
                <a:close/>
              </a:path>
              <a:path w="846455" h="208914">
                <a:moveTo>
                  <a:pt x="195654" y="32801"/>
                </a:moveTo>
                <a:lnTo>
                  <a:pt x="153278" y="32801"/>
                </a:lnTo>
                <a:lnTo>
                  <a:pt x="195654" y="32889"/>
                </a:lnTo>
                <a:close/>
              </a:path>
              <a:path w="846455" h="208914">
                <a:moveTo>
                  <a:pt x="341892" y="79166"/>
                </a:moveTo>
                <a:lnTo>
                  <a:pt x="327125" y="79166"/>
                </a:lnTo>
                <a:lnTo>
                  <a:pt x="330402" y="100820"/>
                </a:lnTo>
                <a:lnTo>
                  <a:pt x="335325" y="120555"/>
                </a:lnTo>
                <a:lnTo>
                  <a:pt x="341910" y="138345"/>
                </a:lnTo>
                <a:lnTo>
                  <a:pt x="350174" y="154165"/>
                </a:lnTo>
                <a:lnTo>
                  <a:pt x="339620" y="165169"/>
                </a:lnTo>
                <a:lnTo>
                  <a:pt x="327645" y="175707"/>
                </a:lnTo>
                <a:lnTo>
                  <a:pt x="314258" y="185780"/>
                </a:lnTo>
                <a:lnTo>
                  <a:pt x="299465" y="195388"/>
                </a:lnTo>
                <a:lnTo>
                  <a:pt x="304164" y="200087"/>
                </a:lnTo>
                <a:lnTo>
                  <a:pt x="308065" y="204431"/>
                </a:lnTo>
                <a:lnTo>
                  <a:pt x="311256" y="208420"/>
                </a:lnTo>
                <a:lnTo>
                  <a:pt x="324972" y="199096"/>
                </a:lnTo>
                <a:lnTo>
                  <a:pt x="337674" y="189216"/>
                </a:lnTo>
                <a:lnTo>
                  <a:pt x="349379" y="178787"/>
                </a:lnTo>
                <a:lnTo>
                  <a:pt x="360103" y="167817"/>
                </a:lnTo>
                <a:lnTo>
                  <a:pt x="383775" y="167817"/>
                </a:lnTo>
                <a:lnTo>
                  <a:pt x="380922" y="165402"/>
                </a:lnTo>
                <a:lnTo>
                  <a:pt x="370919" y="154431"/>
                </a:lnTo>
                <a:lnTo>
                  <a:pt x="379284" y="139803"/>
                </a:lnTo>
                <a:lnTo>
                  <a:pt x="360990" y="139803"/>
                </a:lnTo>
                <a:lnTo>
                  <a:pt x="352855" y="122586"/>
                </a:lnTo>
                <a:lnTo>
                  <a:pt x="346506" y="102880"/>
                </a:lnTo>
                <a:lnTo>
                  <a:pt x="342098" y="81036"/>
                </a:lnTo>
                <a:lnTo>
                  <a:pt x="341892" y="79166"/>
                </a:lnTo>
                <a:close/>
              </a:path>
              <a:path w="846455" h="208914">
                <a:moveTo>
                  <a:pt x="383775" y="167817"/>
                </a:moveTo>
                <a:lnTo>
                  <a:pt x="360103" y="167817"/>
                </a:lnTo>
                <a:lnTo>
                  <a:pt x="370459" y="179184"/>
                </a:lnTo>
                <a:lnTo>
                  <a:pt x="381845" y="189471"/>
                </a:lnTo>
                <a:lnTo>
                  <a:pt x="394262" y="198660"/>
                </a:lnTo>
                <a:lnTo>
                  <a:pt x="407709" y="206736"/>
                </a:lnTo>
                <a:lnTo>
                  <a:pt x="410723" y="201948"/>
                </a:lnTo>
                <a:lnTo>
                  <a:pt x="414535" y="196452"/>
                </a:lnTo>
                <a:lnTo>
                  <a:pt x="419145" y="190335"/>
                </a:lnTo>
                <a:lnTo>
                  <a:pt x="405052" y="183354"/>
                </a:lnTo>
                <a:lnTo>
                  <a:pt x="392306" y="175042"/>
                </a:lnTo>
                <a:lnTo>
                  <a:pt x="383775" y="167817"/>
                </a:lnTo>
                <a:close/>
              </a:path>
              <a:path w="846455" h="208914">
                <a:moveTo>
                  <a:pt x="213916" y="39184"/>
                </a:moveTo>
                <a:lnTo>
                  <a:pt x="213916" y="54520"/>
                </a:lnTo>
                <a:lnTo>
                  <a:pt x="238827" y="54609"/>
                </a:lnTo>
                <a:lnTo>
                  <a:pt x="238495" y="85292"/>
                </a:lnTo>
                <a:lnTo>
                  <a:pt x="235835" y="130469"/>
                </a:lnTo>
                <a:lnTo>
                  <a:pt x="225452" y="169291"/>
                </a:lnTo>
                <a:lnTo>
                  <a:pt x="209750" y="192108"/>
                </a:lnTo>
                <a:lnTo>
                  <a:pt x="213828" y="197072"/>
                </a:lnTo>
                <a:lnTo>
                  <a:pt x="217551" y="201948"/>
                </a:lnTo>
                <a:lnTo>
                  <a:pt x="220654" y="206647"/>
                </a:lnTo>
                <a:lnTo>
                  <a:pt x="234848" y="186914"/>
                </a:lnTo>
                <a:lnTo>
                  <a:pt x="245111" y="163207"/>
                </a:lnTo>
                <a:lnTo>
                  <a:pt x="251434" y="135512"/>
                </a:lnTo>
                <a:lnTo>
                  <a:pt x="253810" y="103811"/>
                </a:lnTo>
                <a:lnTo>
                  <a:pt x="301466" y="103811"/>
                </a:lnTo>
                <a:lnTo>
                  <a:pt x="302125" y="88563"/>
                </a:lnTo>
                <a:lnTo>
                  <a:pt x="254430" y="88474"/>
                </a:lnTo>
                <a:lnTo>
                  <a:pt x="254769" y="79166"/>
                </a:lnTo>
                <a:lnTo>
                  <a:pt x="254962" y="72306"/>
                </a:lnTo>
                <a:lnTo>
                  <a:pt x="255128" y="63653"/>
                </a:lnTo>
                <a:lnTo>
                  <a:pt x="255228" y="54609"/>
                </a:lnTo>
                <a:lnTo>
                  <a:pt x="314093" y="54609"/>
                </a:lnTo>
                <a:lnTo>
                  <a:pt x="314093" y="39361"/>
                </a:lnTo>
                <a:lnTo>
                  <a:pt x="213916" y="39184"/>
                </a:lnTo>
                <a:close/>
              </a:path>
              <a:path w="846455" h="208914">
                <a:moveTo>
                  <a:pt x="246895" y="181115"/>
                </a:moveTo>
                <a:lnTo>
                  <a:pt x="248402" y="187675"/>
                </a:lnTo>
                <a:lnTo>
                  <a:pt x="249643" y="193438"/>
                </a:lnTo>
                <a:lnTo>
                  <a:pt x="250441" y="198580"/>
                </a:lnTo>
                <a:lnTo>
                  <a:pt x="257888" y="198845"/>
                </a:lnTo>
                <a:lnTo>
                  <a:pt x="265866" y="198934"/>
                </a:lnTo>
                <a:lnTo>
                  <a:pt x="274288" y="198845"/>
                </a:lnTo>
                <a:lnTo>
                  <a:pt x="283960" y="196668"/>
                </a:lnTo>
                <a:lnTo>
                  <a:pt x="291154" y="191199"/>
                </a:lnTo>
                <a:lnTo>
                  <a:pt x="295757" y="182622"/>
                </a:lnTo>
                <a:lnTo>
                  <a:pt x="263118" y="182622"/>
                </a:lnTo>
                <a:lnTo>
                  <a:pt x="256026" y="182090"/>
                </a:lnTo>
                <a:lnTo>
                  <a:pt x="246895" y="181115"/>
                </a:lnTo>
                <a:close/>
              </a:path>
              <a:path w="846455" h="208914">
                <a:moveTo>
                  <a:pt x="301466" y="103811"/>
                </a:moveTo>
                <a:lnTo>
                  <a:pt x="253810" y="103811"/>
                </a:lnTo>
                <a:lnTo>
                  <a:pt x="285281" y="103899"/>
                </a:lnTo>
                <a:lnTo>
                  <a:pt x="284554" y="122586"/>
                </a:lnTo>
                <a:lnTo>
                  <a:pt x="283700" y="139803"/>
                </a:lnTo>
                <a:lnTo>
                  <a:pt x="282788" y="154431"/>
                </a:lnTo>
                <a:lnTo>
                  <a:pt x="281758" y="167817"/>
                </a:lnTo>
                <a:lnTo>
                  <a:pt x="281114" y="177392"/>
                </a:lnTo>
                <a:lnTo>
                  <a:pt x="276593" y="182622"/>
                </a:lnTo>
                <a:lnTo>
                  <a:pt x="295757" y="182622"/>
                </a:lnTo>
                <a:lnTo>
                  <a:pt x="300053" y="134562"/>
                </a:lnTo>
                <a:lnTo>
                  <a:pt x="301173" y="110582"/>
                </a:lnTo>
                <a:lnTo>
                  <a:pt x="301466" y="103811"/>
                </a:lnTo>
                <a:close/>
              </a:path>
              <a:path w="846455" h="208914">
                <a:moveTo>
                  <a:pt x="417549" y="56648"/>
                </a:moveTo>
                <a:lnTo>
                  <a:pt x="339536" y="56648"/>
                </a:lnTo>
                <a:lnTo>
                  <a:pt x="383684" y="56737"/>
                </a:lnTo>
                <a:lnTo>
                  <a:pt x="381273" y="81036"/>
                </a:lnTo>
                <a:lnTo>
                  <a:pt x="376692" y="102991"/>
                </a:lnTo>
                <a:lnTo>
                  <a:pt x="369934" y="122586"/>
                </a:lnTo>
                <a:lnTo>
                  <a:pt x="360990" y="139803"/>
                </a:lnTo>
                <a:lnTo>
                  <a:pt x="379284" y="139803"/>
                </a:lnTo>
                <a:lnTo>
                  <a:pt x="382172" y="134753"/>
                </a:lnTo>
                <a:lnTo>
                  <a:pt x="390799" y="111900"/>
                </a:lnTo>
                <a:lnTo>
                  <a:pt x="396799" y="85889"/>
                </a:lnTo>
                <a:lnTo>
                  <a:pt x="400174" y="56737"/>
                </a:lnTo>
                <a:lnTo>
                  <a:pt x="417549" y="56737"/>
                </a:lnTo>
                <a:close/>
              </a:path>
              <a:path w="846455" h="208914">
                <a:moveTo>
                  <a:pt x="340334" y="354"/>
                </a:moveTo>
                <a:lnTo>
                  <a:pt x="334333" y="24089"/>
                </a:lnTo>
                <a:lnTo>
                  <a:pt x="326172" y="46353"/>
                </a:lnTo>
                <a:lnTo>
                  <a:pt x="315849" y="67138"/>
                </a:lnTo>
                <a:lnTo>
                  <a:pt x="303366" y="86435"/>
                </a:lnTo>
                <a:lnTo>
                  <a:pt x="307444" y="91222"/>
                </a:lnTo>
                <a:lnTo>
                  <a:pt x="310901" y="95655"/>
                </a:lnTo>
                <a:lnTo>
                  <a:pt x="313738" y="99821"/>
                </a:lnTo>
                <a:lnTo>
                  <a:pt x="318525" y="93084"/>
                </a:lnTo>
                <a:lnTo>
                  <a:pt x="323047" y="86169"/>
                </a:lnTo>
                <a:lnTo>
                  <a:pt x="327125" y="79166"/>
                </a:lnTo>
                <a:lnTo>
                  <a:pt x="341892" y="79166"/>
                </a:lnTo>
                <a:lnTo>
                  <a:pt x="339536" y="56648"/>
                </a:lnTo>
                <a:lnTo>
                  <a:pt x="417549" y="56648"/>
                </a:lnTo>
                <a:lnTo>
                  <a:pt x="417549" y="41400"/>
                </a:lnTo>
                <a:lnTo>
                  <a:pt x="345210" y="41223"/>
                </a:lnTo>
                <a:lnTo>
                  <a:pt x="348684" y="31965"/>
                </a:lnTo>
                <a:lnTo>
                  <a:pt x="351792" y="22550"/>
                </a:lnTo>
                <a:lnTo>
                  <a:pt x="354535" y="12986"/>
                </a:lnTo>
                <a:lnTo>
                  <a:pt x="356912" y="3280"/>
                </a:lnTo>
                <a:lnTo>
                  <a:pt x="340334" y="354"/>
                </a:lnTo>
                <a:close/>
              </a:path>
              <a:path w="846455" h="208914">
                <a:moveTo>
                  <a:pt x="314093" y="54609"/>
                </a:moveTo>
                <a:lnTo>
                  <a:pt x="255228" y="54609"/>
                </a:lnTo>
                <a:lnTo>
                  <a:pt x="314093" y="54698"/>
                </a:lnTo>
                <a:close/>
              </a:path>
              <a:path w="846455" h="208914">
                <a:moveTo>
                  <a:pt x="263029" y="0"/>
                </a:moveTo>
                <a:lnTo>
                  <a:pt x="248934" y="7446"/>
                </a:lnTo>
                <a:lnTo>
                  <a:pt x="253057" y="14081"/>
                </a:lnTo>
                <a:lnTo>
                  <a:pt x="257193" y="21106"/>
                </a:lnTo>
                <a:lnTo>
                  <a:pt x="261402" y="28634"/>
                </a:lnTo>
                <a:lnTo>
                  <a:pt x="265512" y="36347"/>
                </a:lnTo>
                <a:lnTo>
                  <a:pt x="280051" y="28634"/>
                </a:lnTo>
                <a:lnTo>
                  <a:pt x="275941" y="21099"/>
                </a:lnTo>
                <a:lnTo>
                  <a:pt x="271739" y="13818"/>
                </a:lnTo>
                <a:lnTo>
                  <a:pt x="267434" y="6780"/>
                </a:lnTo>
                <a:lnTo>
                  <a:pt x="263029" y="0"/>
                </a:lnTo>
                <a:close/>
              </a:path>
              <a:path w="846455" h="208914">
                <a:moveTo>
                  <a:pt x="426947" y="114360"/>
                </a:moveTo>
                <a:lnTo>
                  <a:pt x="426947" y="130318"/>
                </a:lnTo>
                <a:lnTo>
                  <a:pt x="518967" y="130495"/>
                </a:lnTo>
                <a:lnTo>
                  <a:pt x="518878" y="207001"/>
                </a:lnTo>
                <a:lnTo>
                  <a:pt x="536343" y="207001"/>
                </a:lnTo>
                <a:lnTo>
                  <a:pt x="536432" y="130495"/>
                </a:lnTo>
                <a:lnTo>
                  <a:pt x="629161" y="130495"/>
                </a:lnTo>
                <a:lnTo>
                  <a:pt x="629161" y="114715"/>
                </a:lnTo>
                <a:lnTo>
                  <a:pt x="519056" y="114538"/>
                </a:lnTo>
                <a:lnTo>
                  <a:pt x="426947" y="114360"/>
                </a:lnTo>
                <a:close/>
              </a:path>
              <a:path w="846455" h="208914">
                <a:moveTo>
                  <a:pt x="629161" y="130495"/>
                </a:moveTo>
                <a:lnTo>
                  <a:pt x="536432" y="130495"/>
                </a:lnTo>
                <a:lnTo>
                  <a:pt x="629161" y="130672"/>
                </a:lnTo>
                <a:lnTo>
                  <a:pt x="629161" y="130495"/>
                </a:lnTo>
                <a:close/>
              </a:path>
              <a:path w="846455" h="208914">
                <a:moveTo>
                  <a:pt x="436521" y="11524"/>
                </a:moveTo>
                <a:lnTo>
                  <a:pt x="436521" y="27482"/>
                </a:lnTo>
                <a:lnTo>
                  <a:pt x="519144" y="27659"/>
                </a:lnTo>
                <a:lnTo>
                  <a:pt x="519056" y="114538"/>
                </a:lnTo>
                <a:lnTo>
                  <a:pt x="536520" y="114538"/>
                </a:lnTo>
                <a:lnTo>
                  <a:pt x="536609" y="27659"/>
                </a:lnTo>
                <a:lnTo>
                  <a:pt x="620208" y="27659"/>
                </a:lnTo>
                <a:lnTo>
                  <a:pt x="620208" y="11879"/>
                </a:lnTo>
                <a:lnTo>
                  <a:pt x="436521" y="11524"/>
                </a:lnTo>
                <a:close/>
              </a:path>
              <a:path w="846455" h="208914">
                <a:moveTo>
                  <a:pt x="460191" y="41223"/>
                </a:moveTo>
                <a:lnTo>
                  <a:pt x="447071" y="50354"/>
                </a:lnTo>
                <a:lnTo>
                  <a:pt x="457842" y="64483"/>
                </a:lnTo>
                <a:lnTo>
                  <a:pt x="467815" y="78279"/>
                </a:lnTo>
                <a:lnTo>
                  <a:pt x="476991" y="91743"/>
                </a:lnTo>
                <a:lnTo>
                  <a:pt x="485368" y="104875"/>
                </a:lnTo>
                <a:lnTo>
                  <a:pt x="500173" y="93882"/>
                </a:lnTo>
                <a:lnTo>
                  <a:pt x="491383" y="81066"/>
                </a:lnTo>
                <a:lnTo>
                  <a:pt x="481778" y="68018"/>
                </a:lnTo>
                <a:lnTo>
                  <a:pt x="471375" y="54736"/>
                </a:lnTo>
                <a:lnTo>
                  <a:pt x="460191" y="41223"/>
                </a:lnTo>
                <a:close/>
              </a:path>
              <a:path w="846455" h="208914">
                <a:moveTo>
                  <a:pt x="593967" y="40691"/>
                </a:moveTo>
                <a:lnTo>
                  <a:pt x="584509" y="54885"/>
                </a:lnTo>
                <a:lnTo>
                  <a:pt x="574485" y="68472"/>
                </a:lnTo>
                <a:lnTo>
                  <a:pt x="563897" y="81444"/>
                </a:lnTo>
                <a:lnTo>
                  <a:pt x="552743" y="93793"/>
                </a:lnTo>
                <a:lnTo>
                  <a:pt x="565598" y="104609"/>
                </a:lnTo>
                <a:lnTo>
                  <a:pt x="575970" y="93058"/>
                </a:lnTo>
                <a:lnTo>
                  <a:pt x="586741" y="80218"/>
                </a:lnTo>
                <a:lnTo>
                  <a:pt x="597912" y="66099"/>
                </a:lnTo>
                <a:lnTo>
                  <a:pt x="609481" y="50708"/>
                </a:lnTo>
                <a:lnTo>
                  <a:pt x="593967" y="40691"/>
                </a:lnTo>
                <a:close/>
              </a:path>
              <a:path w="846455" h="208914">
                <a:moveTo>
                  <a:pt x="620208" y="27659"/>
                </a:moveTo>
                <a:lnTo>
                  <a:pt x="536609" y="27659"/>
                </a:lnTo>
                <a:lnTo>
                  <a:pt x="620208" y="27836"/>
                </a:lnTo>
                <a:lnTo>
                  <a:pt x="620208" y="27659"/>
                </a:lnTo>
                <a:close/>
              </a:path>
              <a:path w="846455" h="208914">
                <a:moveTo>
                  <a:pt x="814558" y="192551"/>
                </a:moveTo>
                <a:lnTo>
                  <a:pt x="683239" y="192551"/>
                </a:lnTo>
                <a:lnTo>
                  <a:pt x="797511" y="192729"/>
                </a:lnTo>
                <a:lnTo>
                  <a:pt x="797511" y="206470"/>
                </a:lnTo>
                <a:lnTo>
                  <a:pt x="814532" y="206470"/>
                </a:lnTo>
                <a:lnTo>
                  <a:pt x="814558" y="192551"/>
                </a:lnTo>
                <a:close/>
              </a:path>
              <a:path w="846455" h="208914">
                <a:moveTo>
                  <a:pt x="666306" y="111878"/>
                </a:moveTo>
                <a:lnTo>
                  <a:pt x="666218" y="206204"/>
                </a:lnTo>
                <a:lnTo>
                  <a:pt x="683239" y="206204"/>
                </a:lnTo>
                <a:lnTo>
                  <a:pt x="683239" y="192551"/>
                </a:lnTo>
                <a:lnTo>
                  <a:pt x="814558" y="192551"/>
                </a:lnTo>
                <a:lnTo>
                  <a:pt x="814586" y="177746"/>
                </a:lnTo>
                <a:lnTo>
                  <a:pt x="797511" y="177746"/>
                </a:lnTo>
                <a:lnTo>
                  <a:pt x="683239" y="177569"/>
                </a:lnTo>
                <a:lnTo>
                  <a:pt x="683328" y="127303"/>
                </a:lnTo>
                <a:lnTo>
                  <a:pt x="814681" y="127303"/>
                </a:lnTo>
                <a:lnTo>
                  <a:pt x="814710" y="112144"/>
                </a:lnTo>
                <a:lnTo>
                  <a:pt x="666306" y="111878"/>
                </a:lnTo>
                <a:close/>
              </a:path>
              <a:path w="846455" h="208914">
                <a:moveTo>
                  <a:pt x="814681" y="127303"/>
                </a:moveTo>
                <a:lnTo>
                  <a:pt x="683328" y="127303"/>
                </a:lnTo>
                <a:lnTo>
                  <a:pt x="797600" y="127481"/>
                </a:lnTo>
                <a:lnTo>
                  <a:pt x="797511" y="177746"/>
                </a:lnTo>
                <a:lnTo>
                  <a:pt x="814586" y="177746"/>
                </a:lnTo>
                <a:lnTo>
                  <a:pt x="814681" y="127303"/>
                </a:lnTo>
                <a:close/>
              </a:path>
              <a:path w="846455" h="208914">
                <a:moveTo>
                  <a:pt x="839411" y="84839"/>
                </a:moveTo>
                <a:lnTo>
                  <a:pt x="814355" y="84839"/>
                </a:lnTo>
                <a:lnTo>
                  <a:pt x="818594" y="89578"/>
                </a:lnTo>
                <a:lnTo>
                  <a:pt x="822799" y="94358"/>
                </a:lnTo>
                <a:lnTo>
                  <a:pt x="826971" y="99188"/>
                </a:lnTo>
                <a:lnTo>
                  <a:pt x="831110" y="104077"/>
                </a:lnTo>
                <a:lnTo>
                  <a:pt x="845915" y="91843"/>
                </a:lnTo>
                <a:lnTo>
                  <a:pt x="839411" y="84839"/>
                </a:lnTo>
                <a:close/>
              </a:path>
              <a:path w="846455" h="208914">
                <a:moveTo>
                  <a:pt x="725349" y="0"/>
                </a:moveTo>
                <a:lnTo>
                  <a:pt x="694298" y="35693"/>
                </a:lnTo>
                <a:lnTo>
                  <a:pt x="660189" y="66932"/>
                </a:lnTo>
                <a:lnTo>
                  <a:pt x="642902" y="76683"/>
                </a:lnTo>
                <a:lnTo>
                  <a:pt x="649729" y="94591"/>
                </a:lnTo>
                <a:lnTo>
                  <a:pt x="656821" y="92907"/>
                </a:lnTo>
                <a:lnTo>
                  <a:pt x="664179" y="91843"/>
                </a:lnTo>
                <a:lnTo>
                  <a:pt x="671803" y="91311"/>
                </a:lnTo>
                <a:lnTo>
                  <a:pt x="814355" y="84839"/>
                </a:lnTo>
                <a:lnTo>
                  <a:pt x="839411" y="84839"/>
                </a:lnTo>
                <a:lnTo>
                  <a:pt x="831189" y="75985"/>
                </a:lnTo>
                <a:lnTo>
                  <a:pt x="829717" y="74467"/>
                </a:lnTo>
                <a:lnTo>
                  <a:pt x="675792" y="74467"/>
                </a:lnTo>
                <a:lnTo>
                  <a:pt x="692581" y="59777"/>
                </a:lnTo>
                <a:lnTo>
                  <a:pt x="709037" y="44048"/>
                </a:lnTo>
                <a:lnTo>
                  <a:pt x="725160" y="27306"/>
                </a:lnTo>
                <a:lnTo>
                  <a:pt x="740951" y="9574"/>
                </a:lnTo>
                <a:lnTo>
                  <a:pt x="725349" y="0"/>
                </a:lnTo>
                <a:close/>
              </a:path>
              <a:path w="846455" h="208914">
                <a:moveTo>
                  <a:pt x="784302" y="29609"/>
                </a:moveTo>
                <a:lnTo>
                  <a:pt x="772245" y="39981"/>
                </a:lnTo>
                <a:lnTo>
                  <a:pt x="779527" y="47359"/>
                </a:lnTo>
                <a:lnTo>
                  <a:pt x="786751" y="54853"/>
                </a:lnTo>
                <a:lnTo>
                  <a:pt x="793925" y="62446"/>
                </a:lnTo>
                <a:lnTo>
                  <a:pt x="801057" y="70123"/>
                </a:lnTo>
                <a:lnTo>
                  <a:pt x="675792" y="74467"/>
                </a:lnTo>
                <a:lnTo>
                  <a:pt x="829717" y="74467"/>
                </a:lnTo>
                <a:lnTo>
                  <a:pt x="816006" y="60327"/>
                </a:lnTo>
                <a:lnTo>
                  <a:pt x="800374" y="44868"/>
                </a:lnTo>
                <a:lnTo>
                  <a:pt x="784302" y="29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object 28"/>
          <p:cNvSpPr/>
          <p:nvPr/>
        </p:nvSpPr>
        <p:spPr>
          <a:xfrm>
            <a:off x="11137720" y="4674748"/>
            <a:ext cx="167002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851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object 29"/>
          <p:cNvSpPr/>
          <p:nvPr/>
        </p:nvSpPr>
        <p:spPr>
          <a:xfrm>
            <a:off x="11208644" y="4470875"/>
            <a:ext cx="25000" cy="52496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691" y="44450"/>
                </a:lnTo>
                <a:lnTo>
                  <a:pt x="15691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object 30"/>
          <p:cNvSpPr/>
          <p:nvPr/>
        </p:nvSpPr>
        <p:spPr>
          <a:xfrm>
            <a:off x="11233281" y="4684235"/>
            <a:ext cx="72001" cy="750"/>
          </a:xfrm>
          <a:custGeom>
            <a:avLst/>
            <a:gdLst/>
            <a:ahLst/>
            <a:cxnLst/>
            <a:rect l="l" t="t" r="r" b="b"/>
            <a:pathLst>
              <a:path w="45719" h="634">
                <a:moveTo>
                  <a:pt x="45124" y="0"/>
                </a:moveTo>
                <a:lnTo>
                  <a:pt x="0" y="0"/>
                </a:lnTo>
                <a:lnTo>
                  <a:pt x="45123" y="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9515454" y="3807828"/>
            <a:ext cx="3840195" cy="10260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8565" tIns="64282" rIns="128565" bIns="64282" rtlCol="0" anchor="t" anchorCtr="0">
            <a:noAutofit/>
          </a:bodyPr>
          <a:lstStyle/>
          <a:p>
            <a:pPr algn="ctr"/>
            <a:r>
              <a:rPr lang="zh-CN" altLang="en-US" sz="3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</a:t>
            </a:r>
            <a:r>
              <a:rPr lang="en-US" altLang="zh-CN" sz="3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</p:txBody>
      </p:sp>
      <p:sp>
        <p:nvSpPr>
          <p:cNvPr id="182" name="矩形 181"/>
          <p:cNvSpPr/>
          <p:nvPr/>
        </p:nvSpPr>
        <p:spPr>
          <a:xfrm>
            <a:off x="10112461" y="4329683"/>
            <a:ext cx="2763532" cy="537110"/>
          </a:xfrm>
          <a:prstGeom prst="rect">
            <a:avLst/>
          </a:prstGeom>
        </p:spPr>
        <p:txBody>
          <a:bodyPr wrap="none" lIns="128565" tIns="64282" rIns="128565" bIns="6428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网络集成</a:t>
            </a: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运营类产品</a:t>
            </a:r>
          </a:p>
        </p:txBody>
      </p:sp>
      <p:sp>
        <p:nvSpPr>
          <p:cNvPr id="185" name="object 21"/>
          <p:cNvSpPr/>
          <p:nvPr/>
        </p:nvSpPr>
        <p:spPr>
          <a:xfrm>
            <a:off x="10761662" y="6029824"/>
            <a:ext cx="881013" cy="318727"/>
          </a:xfrm>
          <a:custGeom>
            <a:avLst/>
            <a:gdLst/>
            <a:ahLst/>
            <a:cxnLst/>
            <a:rect l="l" t="t" r="r" b="b"/>
            <a:pathLst>
              <a:path w="559434" h="269875">
                <a:moveTo>
                  <a:pt x="9751" y="223136"/>
                </a:moveTo>
                <a:lnTo>
                  <a:pt x="9751" y="261700"/>
                </a:lnTo>
                <a:lnTo>
                  <a:pt x="270210" y="262232"/>
                </a:lnTo>
                <a:lnTo>
                  <a:pt x="270210" y="223668"/>
                </a:lnTo>
                <a:lnTo>
                  <a:pt x="168172" y="223491"/>
                </a:lnTo>
                <a:lnTo>
                  <a:pt x="126594" y="223402"/>
                </a:lnTo>
                <a:lnTo>
                  <a:pt x="9751" y="223136"/>
                </a:lnTo>
                <a:close/>
              </a:path>
              <a:path w="559434" h="269875">
                <a:moveTo>
                  <a:pt x="44591" y="138651"/>
                </a:moveTo>
                <a:lnTo>
                  <a:pt x="44503" y="176062"/>
                </a:lnTo>
                <a:lnTo>
                  <a:pt x="126683" y="176239"/>
                </a:lnTo>
                <a:lnTo>
                  <a:pt x="126594" y="223402"/>
                </a:lnTo>
                <a:lnTo>
                  <a:pt x="168172" y="223402"/>
                </a:lnTo>
                <a:lnTo>
                  <a:pt x="168261" y="176328"/>
                </a:lnTo>
                <a:lnTo>
                  <a:pt x="249554" y="176328"/>
                </a:lnTo>
                <a:lnTo>
                  <a:pt x="249554" y="139006"/>
                </a:lnTo>
                <a:lnTo>
                  <a:pt x="168349" y="138828"/>
                </a:lnTo>
                <a:lnTo>
                  <a:pt x="126683" y="138740"/>
                </a:lnTo>
                <a:lnTo>
                  <a:pt x="44591" y="138651"/>
                </a:lnTo>
                <a:close/>
              </a:path>
              <a:path w="559434" h="269875">
                <a:moveTo>
                  <a:pt x="249554" y="176328"/>
                </a:moveTo>
                <a:lnTo>
                  <a:pt x="168261" y="176328"/>
                </a:lnTo>
                <a:lnTo>
                  <a:pt x="249554" y="176417"/>
                </a:lnTo>
                <a:close/>
              </a:path>
              <a:path w="559434" h="269875">
                <a:moveTo>
                  <a:pt x="48758" y="10460"/>
                </a:moveTo>
                <a:lnTo>
                  <a:pt x="38172" y="40515"/>
                </a:lnTo>
                <a:lnTo>
                  <a:pt x="26506" y="67386"/>
                </a:lnTo>
                <a:lnTo>
                  <a:pt x="13777" y="91082"/>
                </a:lnTo>
                <a:lnTo>
                  <a:pt x="0" y="111612"/>
                </a:lnTo>
                <a:lnTo>
                  <a:pt x="5006" y="123878"/>
                </a:lnTo>
                <a:lnTo>
                  <a:pt x="9796" y="135936"/>
                </a:lnTo>
                <a:lnTo>
                  <a:pt x="14386" y="147778"/>
                </a:lnTo>
                <a:lnTo>
                  <a:pt x="18794" y="159395"/>
                </a:lnTo>
                <a:lnTo>
                  <a:pt x="29829" y="143592"/>
                </a:lnTo>
                <a:lnTo>
                  <a:pt x="40325" y="127182"/>
                </a:lnTo>
                <a:lnTo>
                  <a:pt x="50272" y="110190"/>
                </a:lnTo>
                <a:lnTo>
                  <a:pt x="59662" y="92641"/>
                </a:lnTo>
                <a:lnTo>
                  <a:pt x="260459" y="92641"/>
                </a:lnTo>
                <a:lnTo>
                  <a:pt x="260547" y="55496"/>
                </a:lnTo>
                <a:lnTo>
                  <a:pt x="126860" y="55318"/>
                </a:lnTo>
                <a:lnTo>
                  <a:pt x="76949" y="55230"/>
                </a:lnTo>
                <a:lnTo>
                  <a:pt x="80358" y="46788"/>
                </a:lnTo>
                <a:lnTo>
                  <a:pt x="83676" y="38231"/>
                </a:lnTo>
                <a:lnTo>
                  <a:pt x="86910" y="29573"/>
                </a:lnTo>
                <a:lnTo>
                  <a:pt x="90070" y="20833"/>
                </a:lnTo>
                <a:lnTo>
                  <a:pt x="48758" y="10460"/>
                </a:lnTo>
                <a:close/>
              </a:path>
              <a:path w="559434" h="269875">
                <a:moveTo>
                  <a:pt x="260459" y="92641"/>
                </a:moveTo>
                <a:lnTo>
                  <a:pt x="59662" y="92641"/>
                </a:lnTo>
                <a:lnTo>
                  <a:pt x="126772" y="92729"/>
                </a:lnTo>
                <a:lnTo>
                  <a:pt x="126683" y="138740"/>
                </a:lnTo>
                <a:lnTo>
                  <a:pt x="168349" y="138740"/>
                </a:lnTo>
                <a:lnTo>
                  <a:pt x="168438" y="92818"/>
                </a:lnTo>
                <a:lnTo>
                  <a:pt x="260459" y="92818"/>
                </a:lnTo>
                <a:lnTo>
                  <a:pt x="260459" y="92641"/>
                </a:lnTo>
                <a:close/>
              </a:path>
              <a:path w="559434" h="269875">
                <a:moveTo>
                  <a:pt x="260459" y="92818"/>
                </a:moveTo>
                <a:lnTo>
                  <a:pt x="168438" y="92818"/>
                </a:lnTo>
                <a:lnTo>
                  <a:pt x="260458" y="92995"/>
                </a:lnTo>
                <a:lnTo>
                  <a:pt x="260459" y="92818"/>
                </a:lnTo>
                <a:close/>
              </a:path>
              <a:path w="559434" h="269875">
                <a:moveTo>
                  <a:pt x="126949" y="354"/>
                </a:moveTo>
                <a:lnTo>
                  <a:pt x="126860" y="55318"/>
                </a:lnTo>
                <a:lnTo>
                  <a:pt x="168438" y="55318"/>
                </a:lnTo>
                <a:lnTo>
                  <a:pt x="168615" y="443"/>
                </a:lnTo>
                <a:lnTo>
                  <a:pt x="126949" y="354"/>
                </a:lnTo>
                <a:close/>
              </a:path>
              <a:path w="559434" h="269875">
                <a:moveTo>
                  <a:pt x="384305" y="170566"/>
                </a:moveTo>
                <a:lnTo>
                  <a:pt x="347692" y="170566"/>
                </a:lnTo>
                <a:lnTo>
                  <a:pt x="347603" y="228455"/>
                </a:lnTo>
                <a:lnTo>
                  <a:pt x="370978" y="267015"/>
                </a:lnTo>
                <a:lnTo>
                  <a:pt x="451858" y="269767"/>
                </a:lnTo>
                <a:lnTo>
                  <a:pt x="463342" y="269134"/>
                </a:lnTo>
                <a:lnTo>
                  <a:pt x="500162" y="243282"/>
                </a:lnTo>
                <a:lnTo>
                  <a:pt x="502858" y="236434"/>
                </a:lnTo>
                <a:lnTo>
                  <a:pt x="442993" y="236434"/>
                </a:lnTo>
                <a:lnTo>
                  <a:pt x="389979" y="236345"/>
                </a:lnTo>
                <a:lnTo>
                  <a:pt x="384216" y="230671"/>
                </a:lnTo>
                <a:lnTo>
                  <a:pt x="384305" y="170566"/>
                </a:lnTo>
                <a:close/>
              </a:path>
              <a:path w="559434" h="269875">
                <a:moveTo>
                  <a:pt x="307799" y="171541"/>
                </a:moveTo>
                <a:lnTo>
                  <a:pt x="301982" y="189162"/>
                </a:lnTo>
                <a:lnTo>
                  <a:pt x="295709" y="206259"/>
                </a:lnTo>
                <a:lnTo>
                  <a:pt x="288986" y="222841"/>
                </a:lnTo>
                <a:lnTo>
                  <a:pt x="281824" y="238916"/>
                </a:lnTo>
                <a:lnTo>
                  <a:pt x="316486" y="252303"/>
                </a:lnTo>
                <a:lnTo>
                  <a:pt x="322386" y="237909"/>
                </a:lnTo>
                <a:lnTo>
                  <a:pt x="328643" y="221596"/>
                </a:lnTo>
                <a:lnTo>
                  <a:pt x="335373" y="203011"/>
                </a:lnTo>
                <a:lnTo>
                  <a:pt x="342195" y="183243"/>
                </a:lnTo>
                <a:lnTo>
                  <a:pt x="307799" y="171541"/>
                </a:lnTo>
                <a:close/>
              </a:path>
              <a:path w="559434" h="269875">
                <a:moveTo>
                  <a:pt x="522247" y="161168"/>
                </a:moveTo>
                <a:lnTo>
                  <a:pt x="490333" y="176860"/>
                </a:lnTo>
                <a:lnTo>
                  <a:pt x="500356" y="193485"/>
                </a:lnTo>
                <a:lnTo>
                  <a:pt x="509743" y="210111"/>
                </a:lnTo>
                <a:lnTo>
                  <a:pt x="518308" y="226402"/>
                </a:lnTo>
                <a:lnTo>
                  <a:pt x="526237" y="242728"/>
                </a:lnTo>
                <a:lnTo>
                  <a:pt x="559304" y="224732"/>
                </a:lnTo>
                <a:lnTo>
                  <a:pt x="550958" y="208791"/>
                </a:lnTo>
                <a:lnTo>
                  <a:pt x="542006" y="192884"/>
                </a:lnTo>
                <a:lnTo>
                  <a:pt x="532342" y="176860"/>
                </a:lnTo>
                <a:lnTo>
                  <a:pt x="522247" y="161168"/>
                </a:lnTo>
                <a:close/>
              </a:path>
              <a:path w="559434" h="269875">
                <a:moveTo>
                  <a:pt x="471361" y="198225"/>
                </a:moveTo>
                <a:lnTo>
                  <a:pt x="458507" y="234484"/>
                </a:lnTo>
                <a:lnTo>
                  <a:pt x="452124" y="236434"/>
                </a:lnTo>
                <a:lnTo>
                  <a:pt x="502858" y="236434"/>
                </a:lnTo>
                <a:lnTo>
                  <a:pt x="505186" y="230494"/>
                </a:lnTo>
                <a:lnTo>
                  <a:pt x="509659" y="214891"/>
                </a:lnTo>
                <a:lnTo>
                  <a:pt x="500595" y="211352"/>
                </a:lnTo>
                <a:lnTo>
                  <a:pt x="491208" y="207389"/>
                </a:lnTo>
                <a:lnTo>
                  <a:pt x="481472" y="203011"/>
                </a:lnTo>
                <a:lnTo>
                  <a:pt x="471361" y="198225"/>
                </a:lnTo>
                <a:close/>
              </a:path>
              <a:path w="559434" h="269875">
                <a:moveTo>
                  <a:pt x="410457" y="150708"/>
                </a:moveTo>
                <a:lnTo>
                  <a:pt x="389624" y="175885"/>
                </a:lnTo>
                <a:lnTo>
                  <a:pt x="402954" y="184362"/>
                </a:lnTo>
                <a:lnTo>
                  <a:pt x="415810" y="193172"/>
                </a:lnTo>
                <a:lnTo>
                  <a:pt x="428184" y="202314"/>
                </a:lnTo>
                <a:lnTo>
                  <a:pt x="440067" y="211789"/>
                </a:lnTo>
                <a:lnTo>
                  <a:pt x="463117" y="185193"/>
                </a:lnTo>
                <a:lnTo>
                  <a:pt x="450799" y="176451"/>
                </a:lnTo>
                <a:lnTo>
                  <a:pt x="437917" y="167784"/>
                </a:lnTo>
                <a:lnTo>
                  <a:pt x="424470" y="159200"/>
                </a:lnTo>
                <a:lnTo>
                  <a:pt x="410457" y="150708"/>
                </a:lnTo>
                <a:close/>
              </a:path>
              <a:path w="559434" h="269875">
                <a:moveTo>
                  <a:pt x="291930" y="31205"/>
                </a:moveTo>
                <a:lnTo>
                  <a:pt x="291930" y="64449"/>
                </a:lnTo>
                <a:lnTo>
                  <a:pt x="383684" y="64627"/>
                </a:lnTo>
                <a:lnTo>
                  <a:pt x="369024" y="82230"/>
                </a:lnTo>
                <a:lnTo>
                  <a:pt x="347249" y="97406"/>
                </a:lnTo>
                <a:lnTo>
                  <a:pt x="318359" y="110155"/>
                </a:lnTo>
                <a:lnTo>
                  <a:pt x="282355" y="120477"/>
                </a:lnTo>
                <a:lnTo>
                  <a:pt x="288187" y="129987"/>
                </a:lnTo>
                <a:lnTo>
                  <a:pt x="293836" y="139903"/>
                </a:lnTo>
                <a:lnTo>
                  <a:pt x="299285" y="150235"/>
                </a:lnTo>
                <a:lnTo>
                  <a:pt x="304518" y="160991"/>
                </a:lnTo>
                <a:lnTo>
                  <a:pt x="343611" y="145086"/>
                </a:lnTo>
                <a:lnTo>
                  <a:pt x="376038" y="125043"/>
                </a:lnTo>
                <a:lnTo>
                  <a:pt x="401783" y="100877"/>
                </a:lnTo>
                <a:lnTo>
                  <a:pt x="420830" y="72605"/>
                </a:lnTo>
                <a:lnTo>
                  <a:pt x="463971" y="72605"/>
                </a:lnTo>
                <a:lnTo>
                  <a:pt x="455227" y="64715"/>
                </a:lnTo>
                <a:lnTo>
                  <a:pt x="549287" y="64715"/>
                </a:lnTo>
                <a:lnTo>
                  <a:pt x="549375" y="31648"/>
                </a:lnTo>
                <a:lnTo>
                  <a:pt x="437673" y="31471"/>
                </a:lnTo>
                <a:lnTo>
                  <a:pt x="396539" y="31382"/>
                </a:lnTo>
                <a:lnTo>
                  <a:pt x="291930" y="31205"/>
                </a:lnTo>
                <a:close/>
              </a:path>
              <a:path w="559434" h="269875">
                <a:moveTo>
                  <a:pt x="463971" y="72605"/>
                </a:moveTo>
                <a:lnTo>
                  <a:pt x="420830" y="72605"/>
                </a:lnTo>
                <a:lnTo>
                  <a:pt x="444055" y="101214"/>
                </a:lnTo>
                <a:lnTo>
                  <a:pt x="471461" y="124943"/>
                </a:lnTo>
                <a:lnTo>
                  <a:pt x="503072" y="143802"/>
                </a:lnTo>
                <a:lnTo>
                  <a:pt x="538914" y="157800"/>
                </a:lnTo>
                <a:lnTo>
                  <a:pt x="543348" y="147876"/>
                </a:lnTo>
                <a:lnTo>
                  <a:pt x="548123" y="137787"/>
                </a:lnTo>
                <a:lnTo>
                  <a:pt x="553213" y="127531"/>
                </a:lnTo>
                <a:lnTo>
                  <a:pt x="558595" y="117109"/>
                </a:lnTo>
                <a:lnTo>
                  <a:pt x="526798" y="108847"/>
                </a:lnTo>
                <a:lnTo>
                  <a:pt x="498965" y="97361"/>
                </a:lnTo>
                <a:lnTo>
                  <a:pt x="475105" y="82651"/>
                </a:lnTo>
                <a:lnTo>
                  <a:pt x="463971" y="72605"/>
                </a:lnTo>
                <a:close/>
              </a:path>
              <a:path w="559434" h="269875">
                <a:moveTo>
                  <a:pt x="408064" y="102658"/>
                </a:moveTo>
                <a:lnTo>
                  <a:pt x="385280" y="124555"/>
                </a:lnTo>
                <a:lnTo>
                  <a:pt x="395571" y="131717"/>
                </a:lnTo>
                <a:lnTo>
                  <a:pt x="406235" y="139626"/>
                </a:lnTo>
                <a:lnTo>
                  <a:pt x="417282" y="148267"/>
                </a:lnTo>
                <a:lnTo>
                  <a:pt x="428720" y="157622"/>
                </a:lnTo>
                <a:lnTo>
                  <a:pt x="453719" y="132711"/>
                </a:lnTo>
                <a:lnTo>
                  <a:pt x="441038" y="124051"/>
                </a:lnTo>
                <a:lnTo>
                  <a:pt x="429196" y="116156"/>
                </a:lnTo>
                <a:lnTo>
                  <a:pt x="418202" y="109025"/>
                </a:lnTo>
                <a:lnTo>
                  <a:pt x="408064" y="102658"/>
                </a:lnTo>
                <a:close/>
              </a:path>
              <a:path w="559434" h="269875">
                <a:moveTo>
                  <a:pt x="549287" y="64715"/>
                </a:moveTo>
                <a:lnTo>
                  <a:pt x="455227" y="64715"/>
                </a:lnTo>
                <a:lnTo>
                  <a:pt x="549286" y="64893"/>
                </a:lnTo>
                <a:lnTo>
                  <a:pt x="549287" y="64715"/>
                </a:lnTo>
                <a:close/>
              </a:path>
              <a:path w="559434" h="269875">
                <a:moveTo>
                  <a:pt x="398489" y="0"/>
                </a:moveTo>
                <a:lnTo>
                  <a:pt x="398666" y="8482"/>
                </a:lnTo>
                <a:lnTo>
                  <a:pt x="398394" y="16511"/>
                </a:lnTo>
                <a:lnTo>
                  <a:pt x="397676" y="24174"/>
                </a:lnTo>
                <a:lnTo>
                  <a:pt x="396539" y="31382"/>
                </a:lnTo>
                <a:lnTo>
                  <a:pt x="437681" y="31382"/>
                </a:lnTo>
                <a:lnTo>
                  <a:pt x="438300" y="23998"/>
                </a:lnTo>
                <a:lnTo>
                  <a:pt x="438814" y="16323"/>
                </a:lnTo>
                <a:lnTo>
                  <a:pt x="439225" y="8331"/>
                </a:lnTo>
                <a:lnTo>
                  <a:pt x="439535" y="88"/>
                </a:lnTo>
                <a:lnTo>
                  <a:pt x="398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object 26"/>
          <p:cNvSpPr/>
          <p:nvPr/>
        </p:nvSpPr>
        <p:spPr>
          <a:xfrm>
            <a:off x="9743058" y="6505475"/>
            <a:ext cx="1333020" cy="246732"/>
          </a:xfrm>
          <a:custGeom>
            <a:avLst/>
            <a:gdLst/>
            <a:ahLst/>
            <a:cxnLst/>
            <a:rect l="l" t="t" r="r" b="b"/>
            <a:pathLst>
              <a:path w="846455" h="208914">
                <a:moveTo>
                  <a:pt x="0" y="92995"/>
                </a:moveTo>
                <a:lnTo>
                  <a:pt x="0" y="109396"/>
                </a:lnTo>
                <a:lnTo>
                  <a:pt x="54166" y="109484"/>
                </a:lnTo>
                <a:lnTo>
                  <a:pt x="53234" y="125609"/>
                </a:lnTo>
                <a:lnTo>
                  <a:pt x="37323" y="167252"/>
                </a:lnTo>
                <a:lnTo>
                  <a:pt x="1507" y="192285"/>
                </a:lnTo>
                <a:lnTo>
                  <a:pt x="5762" y="197072"/>
                </a:lnTo>
                <a:lnTo>
                  <a:pt x="9751" y="201860"/>
                </a:lnTo>
                <a:lnTo>
                  <a:pt x="13297" y="206913"/>
                </a:lnTo>
                <a:lnTo>
                  <a:pt x="29987" y="196638"/>
                </a:lnTo>
                <a:lnTo>
                  <a:pt x="60194" y="166044"/>
                </a:lnTo>
                <a:lnTo>
                  <a:pt x="70192" y="127360"/>
                </a:lnTo>
                <a:lnTo>
                  <a:pt x="71187" y="109573"/>
                </a:lnTo>
                <a:lnTo>
                  <a:pt x="204432" y="109573"/>
                </a:lnTo>
                <a:lnTo>
                  <a:pt x="204519" y="93350"/>
                </a:lnTo>
                <a:lnTo>
                  <a:pt x="136169" y="93261"/>
                </a:lnTo>
                <a:lnTo>
                  <a:pt x="54254" y="93084"/>
                </a:lnTo>
                <a:lnTo>
                  <a:pt x="0" y="92995"/>
                </a:lnTo>
                <a:close/>
              </a:path>
              <a:path w="846455" h="208914">
                <a:moveTo>
                  <a:pt x="204432" y="109573"/>
                </a:moveTo>
                <a:lnTo>
                  <a:pt x="71187" y="109573"/>
                </a:lnTo>
                <a:lnTo>
                  <a:pt x="136080" y="109662"/>
                </a:lnTo>
                <a:lnTo>
                  <a:pt x="135903" y="204431"/>
                </a:lnTo>
                <a:lnTo>
                  <a:pt x="152924" y="204431"/>
                </a:lnTo>
                <a:lnTo>
                  <a:pt x="153101" y="109662"/>
                </a:lnTo>
                <a:lnTo>
                  <a:pt x="204431" y="109662"/>
                </a:lnTo>
                <a:close/>
              </a:path>
              <a:path w="846455" h="208914">
                <a:moveTo>
                  <a:pt x="204431" y="109662"/>
                </a:moveTo>
                <a:lnTo>
                  <a:pt x="153101" y="109662"/>
                </a:lnTo>
                <a:lnTo>
                  <a:pt x="204431" y="109750"/>
                </a:lnTo>
                <a:close/>
              </a:path>
              <a:path w="846455" h="208914">
                <a:moveTo>
                  <a:pt x="195654" y="32623"/>
                </a:moveTo>
                <a:lnTo>
                  <a:pt x="71453" y="32623"/>
                </a:lnTo>
                <a:lnTo>
                  <a:pt x="136257" y="32801"/>
                </a:lnTo>
                <a:lnTo>
                  <a:pt x="136169" y="93261"/>
                </a:lnTo>
                <a:lnTo>
                  <a:pt x="153190" y="93261"/>
                </a:lnTo>
                <a:lnTo>
                  <a:pt x="153278" y="32801"/>
                </a:lnTo>
                <a:lnTo>
                  <a:pt x="195654" y="32801"/>
                </a:lnTo>
                <a:lnTo>
                  <a:pt x="195654" y="32623"/>
                </a:lnTo>
                <a:close/>
              </a:path>
              <a:path w="846455" h="208914">
                <a:moveTo>
                  <a:pt x="9308" y="16134"/>
                </a:moveTo>
                <a:lnTo>
                  <a:pt x="9308" y="32535"/>
                </a:lnTo>
                <a:lnTo>
                  <a:pt x="54343" y="32623"/>
                </a:lnTo>
                <a:lnTo>
                  <a:pt x="54254" y="93084"/>
                </a:lnTo>
                <a:lnTo>
                  <a:pt x="71276" y="93084"/>
                </a:lnTo>
                <a:lnTo>
                  <a:pt x="71453" y="32623"/>
                </a:lnTo>
                <a:lnTo>
                  <a:pt x="195654" y="32623"/>
                </a:lnTo>
                <a:lnTo>
                  <a:pt x="195654" y="16489"/>
                </a:lnTo>
                <a:lnTo>
                  <a:pt x="9308" y="16134"/>
                </a:lnTo>
                <a:close/>
              </a:path>
              <a:path w="846455" h="208914">
                <a:moveTo>
                  <a:pt x="195654" y="32801"/>
                </a:moveTo>
                <a:lnTo>
                  <a:pt x="153278" y="32801"/>
                </a:lnTo>
                <a:lnTo>
                  <a:pt x="195654" y="32889"/>
                </a:lnTo>
                <a:close/>
              </a:path>
              <a:path w="846455" h="208914">
                <a:moveTo>
                  <a:pt x="341892" y="79166"/>
                </a:moveTo>
                <a:lnTo>
                  <a:pt x="327125" y="79166"/>
                </a:lnTo>
                <a:lnTo>
                  <a:pt x="330402" y="100820"/>
                </a:lnTo>
                <a:lnTo>
                  <a:pt x="335325" y="120555"/>
                </a:lnTo>
                <a:lnTo>
                  <a:pt x="341910" y="138345"/>
                </a:lnTo>
                <a:lnTo>
                  <a:pt x="350174" y="154165"/>
                </a:lnTo>
                <a:lnTo>
                  <a:pt x="339620" y="165169"/>
                </a:lnTo>
                <a:lnTo>
                  <a:pt x="327645" y="175707"/>
                </a:lnTo>
                <a:lnTo>
                  <a:pt x="314258" y="185780"/>
                </a:lnTo>
                <a:lnTo>
                  <a:pt x="299465" y="195388"/>
                </a:lnTo>
                <a:lnTo>
                  <a:pt x="304164" y="200087"/>
                </a:lnTo>
                <a:lnTo>
                  <a:pt x="308065" y="204431"/>
                </a:lnTo>
                <a:lnTo>
                  <a:pt x="311256" y="208420"/>
                </a:lnTo>
                <a:lnTo>
                  <a:pt x="324972" y="199096"/>
                </a:lnTo>
                <a:lnTo>
                  <a:pt x="337674" y="189216"/>
                </a:lnTo>
                <a:lnTo>
                  <a:pt x="349379" y="178787"/>
                </a:lnTo>
                <a:lnTo>
                  <a:pt x="360103" y="167817"/>
                </a:lnTo>
                <a:lnTo>
                  <a:pt x="383775" y="167817"/>
                </a:lnTo>
                <a:lnTo>
                  <a:pt x="380922" y="165402"/>
                </a:lnTo>
                <a:lnTo>
                  <a:pt x="370919" y="154431"/>
                </a:lnTo>
                <a:lnTo>
                  <a:pt x="379284" y="139803"/>
                </a:lnTo>
                <a:lnTo>
                  <a:pt x="360990" y="139803"/>
                </a:lnTo>
                <a:lnTo>
                  <a:pt x="352855" y="122586"/>
                </a:lnTo>
                <a:lnTo>
                  <a:pt x="346506" y="102880"/>
                </a:lnTo>
                <a:lnTo>
                  <a:pt x="342098" y="81036"/>
                </a:lnTo>
                <a:lnTo>
                  <a:pt x="341892" y="79166"/>
                </a:lnTo>
                <a:close/>
              </a:path>
              <a:path w="846455" h="208914">
                <a:moveTo>
                  <a:pt x="383775" y="167817"/>
                </a:moveTo>
                <a:lnTo>
                  <a:pt x="360103" y="167817"/>
                </a:lnTo>
                <a:lnTo>
                  <a:pt x="370459" y="179184"/>
                </a:lnTo>
                <a:lnTo>
                  <a:pt x="381845" y="189471"/>
                </a:lnTo>
                <a:lnTo>
                  <a:pt x="394262" y="198660"/>
                </a:lnTo>
                <a:lnTo>
                  <a:pt x="407709" y="206736"/>
                </a:lnTo>
                <a:lnTo>
                  <a:pt x="410723" y="201948"/>
                </a:lnTo>
                <a:lnTo>
                  <a:pt x="414535" y="196452"/>
                </a:lnTo>
                <a:lnTo>
                  <a:pt x="419145" y="190335"/>
                </a:lnTo>
                <a:lnTo>
                  <a:pt x="405052" y="183354"/>
                </a:lnTo>
                <a:lnTo>
                  <a:pt x="392306" y="175042"/>
                </a:lnTo>
                <a:lnTo>
                  <a:pt x="383775" y="167817"/>
                </a:lnTo>
                <a:close/>
              </a:path>
              <a:path w="846455" h="208914">
                <a:moveTo>
                  <a:pt x="213916" y="39184"/>
                </a:moveTo>
                <a:lnTo>
                  <a:pt x="213916" y="54520"/>
                </a:lnTo>
                <a:lnTo>
                  <a:pt x="238827" y="54609"/>
                </a:lnTo>
                <a:lnTo>
                  <a:pt x="238495" y="85292"/>
                </a:lnTo>
                <a:lnTo>
                  <a:pt x="235835" y="130469"/>
                </a:lnTo>
                <a:lnTo>
                  <a:pt x="225452" y="169291"/>
                </a:lnTo>
                <a:lnTo>
                  <a:pt x="209750" y="192108"/>
                </a:lnTo>
                <a:lnTo>
                  <a:pt x="213828" y="197072"/>
                </a:lnTo>
                <a:lnTo>
                  <a:pt x="217551" y="201948"/>
                </a:lnTo>
                <a:lnTo>
                  <a:pt x="220654" y="206647"/>
                </a:lnTo>
                <a:lnTo>
                  <a:pt x="234848" y="186914"/>
                </a:lnTo>
                <a:lnTo>
                  <a:pt x="245111" y="163207"/>
                </a:lnTo>
                <a:lnTo>
                  <a:pt x="251434" y="135512"/>
                </a:lnTo>
                <a:lnTo>
                  <a:pt x="253810" y="103811"/>
                </a:lnTo>
                <a:lnTo>
                  <a:pt x="301466" y="103811"/>
                </a:lnTo>
                <a:lnTo>
                  <a:pt x="302125" y="88563"/>
                </a:lnTo>
                <a:lnTo>
                  <a:pt x="254430" y="88474"/>
                </a:lnTo>
                <a:lnTo>
                  <a:pt x="254769" y="79166"/>
                </a:lnTo>
                <a:lnTo>
                  <a:pt x="254962" y="72306"/>
                </a:lnTo>
                <a:lnTo>
                  <a:pt x="255128" y="63653"/>
                </a:lnTo>
                <a:lnTo>
                  <a:pt x="255228" y="54609"/>
                </a:lnTo>
                <a:lnTo>
                  <a:pt x="314093" y="54609"/>
                </a:lnTo>
                <a:lnTo>
                  <a:pt x="314093" y="39361"/>
                </a:lnTo>
                <a:lnTo>
                  <a:pt x="213916" y="39184"/>
                </a:lnTo>
                <a:close/>
              </a:path>
              <a:path w="846455" h="208914">
                <a:moveTo>
                  <a:pt x="246895" y="181115"/>
                </a:moveTo>
                <a:lnTo>
                  <a:pt x="248402" y="187675"/>
                </a:lnTo>
                <a:lnTo>
                  <a:pt x="249643" y="193438"/>
                </a:lnTo>
                <a:lnTo>
                  <a:pt x="250441" y="198580"/>
                </a:lnTo>
                <a:lnTo>
                  <a:pt x="257888" y="198845"/>
                </a:lnTo>
                <a:lnTo>
                  <a:pt x="265866" y="198934"/>
                </a:lnTo>
                <a:lnTo>
                  <a:pt x="274288" y="198845"/>
                </a:lnTo>
                <a:lnTo>
                  <a:pt x="283960" y="196668"/>
                </a:lnTo>
                <a:lnTo>
                  <a:pt x="291154" y="191199"/>
                </a:lnTo>
                <a:lnTo>
                  <a:pt x="295757" y="182622"/>
                </a:lnTo>
                <a:lnTo>
                  <a:pt x="263118" y="182622"/>
                </a:lnTo>
                <a:lnTo>
                  <a:pt x="256026" y="182090"/>
                </a:lnTo>
                <a:lnTo>
                  <a:pt x="246895" y="181115"/>
                </a:lnTo>
                <a:close/>
              </a:path>
              <a:path w="846455" h="208914">
                <a:moveTo>
                  <a:pt x="301466" y="103811"/>
                </a:moveTo>
                <a:lnTo>
                  <a:pt x="253810" y="103811"/>
                </a:lnTo>
                <a:lnTo>
                  <a:pt x="285281" y="103899"/>
                </a:lnTo>
                <a:lnTo>
                  <a:pt x="284554" y="122586"/>
                </a:lnTo>
                <a:lnTo>
                  <a:pt x="283700" y="139803"/>
                </a:lnTo>
                <a:lnTo>
                  <a:pt x="282788" y="154431"/>
                </a:lnTo>
                <a:lnTo>
                  <a:pt x="281758" y="167817"/>
                </a:lnTo>
                <a:lnTo>
                  <a:pt x="281114" y="177392"/>
                </a:lnTo>
                <a:lnTo>
                  <a:pt x="276593" y="182622"/>
                </a:lnTo>
                <a:lnTo>
                  <a:pt x="295757" y="182622"/>
                </a:lnTo>
                <a:lnTo>
                  <a:pt x="300053" y="134562"/>
                </a:lnTo>
                <a:lnTo>
                  <a:pt x="301173" y="110582"/>
                </a:lnTo>
                <a:lnTo>
                  <a:pt x="301466" y="103811"/>
                </a:lnTo>
                <a:close/>
              </a:path>
              <a:path w="846455" h="208914">
                <a:moveTo>
                  <a:pt x="417549" y="56648"/>
                </a:moveTo>
                <a:lnTo>
                  <a:pt x="339536" y="56648"/>
                </a:lnTo>
                <a:lnTo>
                  <a:pt x="383684" y="56737"/>
                </a:lnTo>
                <a:lnTo>
                  <a:pt x="381273" y="81036"/>
                </a:lnTo>
                <a:lnTo>
                  <a:pt x="376692" y="102991"/>
                </a:lnTo>
                <a:lnTo>
                  <a:pt x="369934" y="122586"/>
                </a:lnTo>
                <a:lnTo>
                  <a:pt x="360990" y="139803"/>
                </a:lnTo>
                <a:lnTo>
                  <a:pt x="379284" y="139803"/>
                </a:lnTo>
                <a:lnTo>
                  <a:pt x="382172" y="134753"/>
                </a:lnTo>
                <a:lnTo>
                  <a:pt x="390799" y="111900"/>
                </a:lnTo>
                <a:lnTo>
                  <a:pt x="396799" y="85889"/>
                </a:lnTo>
                <a:lnTo>
                  <a:pt x="400174" y="56737"/>
                </a:lnTo>
                <a:lnTo>
                  <a:pt x="417549" y="56737"/>
                </a:lnTo>
                <a:close/>
              </a:path>
              <a:path w="846455" h="208914">
                <a:moveTo>
                  <a:pt x="340334" y="354"/>
                </a:moveTo>
                <a:lnTo>
                  <a:pt x="334333" y="24089"/>
                </a:lnTo>
                <a:lnTo>
                  <a:pt x="326172" y="46353"/>
                </a:lnTo>
                <a:lnTo>
                  <a:pt x="315849" y="67138"/>
                </a:lnTo>
                <a:lnTo>
                  <a:pt x="303366" y="86435"/>
                </a:lnTo>
                <a:lnTo>
                  <a:pt x="307444" y="91222"/>
                </a:lnTo>
                <a:lnTo>
                  <a:pt x="310901" y="95655"/>
                </a:lnTo>
                <a:lnTo>
                  <a:pt x="313738" y="99821"/>
                </a:lnTo>
                <a:lnTo>
                  <a:pt x="318525" y="93084"/>
                </a:lnTo>
                <a:lnTo>
                  <a:pt x="323047" y="86169"/>
                </a:lnTo>
                <a:lnTo>
                  <a:pt x="327125" y="79166"/>
                </a:lnTo>
                <a:lnTo>
                  <a:pt x="341892" y="79166"/>
                </a:lnTo>
                <a:lnTo>
                  <a:pt x="339536" y="56648"/>
                </a:lnTo>
                <a:lnTo>
                  <a:pt x="417549" y="56648"/>
                </a:lnTo>
                <a:lnTo>
                  <a:pt x="417549" y="41400"/>
                </a:lnTo>
                <a:lnTo>
                  <a:pt x="345210" y="41223"/>
                </a:lnTo>
                <a:lnTo>
                  <a:pt x="348684" y="31965"/>
                </a:lnTo>
                <a:lnTo>
                  <a:pt x="351792" y="22550"/>
                </a:lnTo>
                <a:lnTo>
                  <a:pt x="354535" y="12986"/>
                </a:lnTo>
                <a:lnTo>
                  <a:pt x="356912" y="3280"/>
                </a:lnTo>
                <a:lnTo>
                  <a:pt x="340334" y="354"/>
                </a:lnTo>
                <a:close/>
              </a:path>
              <a:path w="846455" h="208914">
                <a:moveTo>
                  <a:pt x="314093" y="54609"/>
                </a:moveTo>
                <a:lnTo>
                  <a:pt x="255228" y="54609"/>
                </a:lnTo>
                <a:lnTo>
                  <a:pt x="314093" y="54698"/>
                </a:lnTo>
                <a:close/>
              </a:path>
              <a:path w="846455" h="208914">
                <a:moveTo>
                  <a:pt x="263029" y="0"/>
                </a:moveTo>
                <a:lnTo>
                  <a:pt x="248934" y="7446"/>
                </a:lnTo>
                <a:lnTo>
                  <a:pt x="253057" y="14081"/>
                </a:lnTo>
                <a:lnTo>
                  <a:pt x="257193" y="21106"/>
                </a:lnTo>
                <a:lnTo>
                  <a:pt x="261402" y="28634"/>
                </a:lnTo>
                <a:lnTo>
                  <a:pt x="265512" y="36347"/>
                </a:lnTo>
                <a:lnTo>
                  <a:pt x="280051" y="28634"/>
                </a:lnTo>
                <a:lnTo>
                  <a:pt x="275941" y="21099"/>
                </a:lnTo>
                <a:lnTo>
                  <a:pt x="271739" y="13818"/>
                </a:lnTo>
                <a:lnTo>
                  <a:pt x="267434" y="6780"/>
                </a:lnTo>
                <a:lnTo>
                  <a:pt x="263029" y="0"/>
                </a:lnTo>
                <a:close/>
              </a:path>
              <a:path w="846455" h="208914">
                <a:moveTo>
                  <a:pt x="426947" y="114360"/>
                </a:moveTo>
                <a:lnTo>
                  <a:pt x="426947" y="130318"/>
                </a:lnTo>
                <a:lnTo>
                  <a:pt x="518967" y="130495"/>
                </a:lnTo>
                <a:lnTo>
                  <a:pt x="518878" y="207001"/>
                </a:lnTo>
                <a:lnTo>
                  <a:pt x="536343" y="207001"/>
                </a:lnTo>
                <a:lnTo>
                  <a:pt x="536432" y="130495"/>
                </a:lnTo>
                <a:lnTo>
                  <a:pt x="629161" y="130495"/>
                </a:lnTo>
                <a:lnTo>
                  <a:pt x="629161" y="114715"/>
                </a:lnTo>
                <a:lnTo>
                  <a:pt x="519056" y="114538"/>
                </a:lnTo>
                <a:lnTo>
                  <a:pt x="426947" y="114360"/>
                </a:lnTo>
                <a:close/>
              </a:path>
              <a:path w="846455" h="208914">
                <a:moveTo>
                  <a:pt x="629161" y="130495"/>
                </a:moveTo>
                <a:lnTo>
                  <a:pt x="536432" y="130495"/>
                </a:lnTo>
                <a:lnTo>
                  <a:pt x="629161" y="130672"/>
                </a:lnTo>
                <a:lnTo>
                  <a:pt x="629161" y="130495"/>
                </a:lnTo>
                <a:close/>
              </a:path>
              <a:path w="846455" h="208914">
                <a:moveTo>
                  <a:pt x="436521" y="11524"/>
                </a:moveTo>
                <a:lnTo>
                  <a:pt x="436521" y="27482"/>
                </a:lnTo>
                <a:lnTo>
                  <a:pt x="519144" y="27659"/>
                </a:lnTo>
                <a:lnTo>
                  <a:pt x="519056" y="114538"/>
                </a:lnTo>
                <a:lnTo>
                  <a:pt x="536520" y="114538"/>
                </a:lnTo>
                <a:lnTo>
                  <a:pt x="536609" y="27659"/>
                </a:lnTo>
                <a:lnTo>
                  <a:pt x="620208" y="27659"/>
                </a:lnTo>
                <a:lnTo>
                  <a:pt x="620208" y="11879"/>
                </a:lnTo>
                <a:lnTo>
                  <a:pt x="436521" y="11524"/>
                </a:lnTo>
                <a:close/>
              </a:path>
              <a:path w="846455" h="208914">
                <a:moveTo>
                  <a:pt x="460191" y="41223"/>
                </a:moveTo>
                <a:lnTo>
                  <a:pt x="447071" y="50354"/>
                </a:lnTo>
                <a:lnTo>
                  <a:pt x="457842" y="64483"/>
                </a:lnTo>
                <a:lnTo>
                  <a:pt x="467815" y="78279"/>
                </a:lnTo>
                <a:lnTo>
                  <a:pt x="476991" y="91743"/>
                </a:lnTo>
                <a:lnTo>
                  <a:pt x="485368" y="104875"/>
                </a:lnTo>
                <a:lnTo>
                  <a:pt x="500173" y="93882"/>
                </a:lnTo>
                <a:lnTo>
                  <a:pt x="491383" y="81066"/>
                </a:lnTo>
                <a:lnTo>
                  <a:pt x="481778" y="68018"/>
                </a:lnTo>
                <a:lnTo>
                  <a:pt x="471375" y="54736"/>
                </a:lnTo>
                <a:lnTo>
                  <a:pt x="460191" y="41223"/>
                </a:lnTo>
                <a:close/>
              </a:path>
              <a:path w="846455" h="208914">
                <a:moveTo>
                  <a:pt x="593967" y="40691"/>
                </a:moveTo>
                <a:lnTo>
                  <a:pt x="584509" y="54885"/>
                </a:lnTo>
                <a:lnTo>
                  <a:pt x="574485" y="68472"/>
                </a:lnTo>
                <a:lnTo>
                  <a:pt x="563897" y="81444"/>
                </a:lnTo>
                <a:lnTo>
                  <a:pt x="552743" y="93793"/>
                </a:lnTo>
                <a:lnTo>
                  <a:pt x="565598" y="104609"/>
                </a:lnTo>
                <a:lnTo>
                  <a:pt x="575970" y="93058"/>
                </a:lnTo>
                <a:lnTo>
                  <a:pt x="586741" y="80218"/>
                </a:lnTo>
                <a:lnTo>
                  <a:pt x="597912" y="66099"/>
                </a:lnTo>
                <a:lnTo>
                  <a:pt x="609481" y="50708"/>
                </a:lnTo>
                <a:lnTo>
                  <a:pt x="593967" y="40691"/>
                </a:lnTo>
                <a:close/>
              </a:path>
              <a:path w="846455" h="208914">
                <a:moveTo>
                  <a:pt x="620208" y="27659"/>
                </a:moveTo>
                <a:lnTo>
                  <a:pt x="536609" y="27659"/>
                </a:lnTo>
                <a:lnTo>
                  <a:pt x="620208" y="27836"/>
                </a:lnTo>
                <a:lnTo>
                  <a:pt x="620208" y="27659"/>
                </a:lnTo>
                <a:close/>
              </a:path>
              <a:path w="846455" h="208914">
                <a:moveTo>
                  <a:pt x="814558" y="192551"/>
                </a:moveTo>
                <a:lnTo>
                  <a:pt x="683239" y="192551"/>
                </a:lnTo>
                <a:lnTo>
                  <a:pt x="797511" y="192729"/>
                </a:lnTo>
                <a:lnTo>
                  <a:pt x="797511" y="206470"/>
                </a:lnTo>
                <a:lnTo>
                  <a:pt x="814532" y="206470"/>
                </a:lnTo>
                <a:lnTo>
                  <a:pt x="814558" y="192551"/>
                </a:lnTo>
                <a:close/>
              </a:path>
              <a:path w="846455" h="208914">
                <a:moveTo>
                  <a:pt x="666306" y="111878"/>
                </a:moveTo>
                <a:lnTo>
                  <a:pt x="666218" y="206204"/>
                </a:lnTo>
                <a:lnTo>
                  <a:pt x="683239" y="206204"/>
                </a:lnTo>
                <a:lnTo>
                  <a:pt x="683239" y="192551"/>
                </a:lnTo>
                <a:lnTo>
                  <a:pt x="814558" y="192551"/>
                </a:lnTo>
                <a:lnTo>
                  <a:pt x="814586" y="177746"/>
                </a:lnTo>
                <a:lnTo>
                  <a:pt x="797511" y="177746"/>
                </a:lnTo>
                <a:lnTo>
                  <a:pt x="683239" y="177569"/>
                </a:lnTo>
                <a:lnTo>
                  <a:pt x="683328" y="127303"/>
                </a:lnTo>
                <a:lnTo>
                  <a:pt x="814681" y="127303"/>
                </a:lnTo>
                <a:lnTo>
                  <a:pt x="814710" y="112144"/>
                </a:lnTo>
                <a:lnTo>
                  <a:pt x="666306" y="111878"/>
                </a:lnTo>
                <a:close/>
              </a:path>
              <a:path w="846455" h="208914">
                <a:moveTo>
                  <a:pt x="814681" y="127303"/>
                </a:moveTo>
                <a:lnTo>
                  <a:pt x="683328" y="127303"/>
                </a:lnTo>
                <a:lnTo>
                  <a:pt x="797600" y="127481"/>
                </a:lnTo>
                <a:lnTo>
                  <a:pt x="797511" y="177746"/>
                </a:lnTo>
                <a:lnTo>
                  <a:pt x="814586" y="177746"/>
                </a:lnTo>
                <a:lnTo>
                  <a:pt x="814681" y="127303"/>
                </a:lnTo>
                <a:close/>
              </a:path>
              <a:path w="846455" h="208914">
                <a:moveTo>
                  <a:pt x="839411" y="84839"/>
                </a:moveTo>
                <a:lnTo>
                  <a:pt x="814355" y="84839"/>
                </a:lnTo>
                <a:lnTo>
                  <a:pt x="818594" y="89578"/>
                </a:lnTo>
                <a:lnTo>
                  <a:pt x="822799" y="94358"/>
                </a:lnTo>
                <a:lnTo>
                  <a:pt x="826971" y="99188"/>
                </a:lnTo>
                <a:lnTo>
                  <a:pt x="831110" y="104077"/>
                </a:lnTo>
                <a:lnTo>
                  <a:pt x="845915" y="91843"/>
                </a:lnTo>
                <a:lnTo>
                  <a:pt x="839411" y="84839"/>
                </a:lnTo>
                <a:close/>
              </a:path>
              <a:path w="846455" h="208914">
                <a:moveTo>
                  <a:pt x="725349" y="0"/>
                </a:moveTo>
                <a:lnTo>
                  <a:pt x="694298" y="35693"/>
                </a:lnTo>
                <a:lnTo>
                  <a:pt x="660189" y="66932"/>
                </a:lnTo>
                <a:lnTo>
                  <a:pt x="642902" y="76683"/>
                </a:lnTo>
                <a:lnTo>
                  <a:pt x="649729" y="94591"/>
                </a:lnTo>
                <a:lnTo>
                  <a:pt x="656821" y="92907"/>
                </a:lnTo>
                <a:lnTo>
                  <a:pt x="664179" y="91843"/>
                </a:lnTo>
                <a:lnTo>
                  <a:pt x="671803" y="91311"/>
                </a:lnTo>
                <a:lnTo>
                  <a:pt x="814355" y="84839"/>
                </a:lnTo>
                <a:lnTo>
                  <a:pt x="839411" y="84839"/>
                </a:lnTo>
                <a:lnTo>
                  <a:pt x="831189" y="75985"/>
                </a:lnTo>
                <a:lnTo>
                  <a:pt x="829717" y="74467"/>
                </a:lnTo>
                <a:lnTo>
                  <a:pt x="675792" y="74467"/>
                </a:lnTo>
                <a:lnTo>
                  <a:pt x="692581" y="59777"/>
                </a:lnTo>
                <a:lnTo>
                  <a:pt x="709037" y="44048"/>
                </a:lnTo>
                <a:lnTo>
                  <a:pt x="725160" y="27306"/>
                </a:lnTo>
                <a:lnTo>
                  <a:pt x="740951" y="9574"/>
                </a:lnTo>
                <a:lnTo>
                  <a:pt x="725349" y="0"/>
                </a:lnTo>
                <a:close/>
              </a:path>
              <a:path w="846455" h="208914">
                <a:moveTo>
                  <a:pt x="784302" y="29609"/>
                </a:moveTo>
                <a:lnTo>
                  <a:pt x="772245" y="39981"/>
                </a:lnTo>
                <a:lnTo>
                  <a:pt x="779527" y="47359"/>
                </a:lnTo>
                <a:lnTo>
                  <a:pt x="786751" y="54853"/>
                </a:lnTo>
                <a:lnTo>
                  <a:pt x="793925" y="62446"/>
                </a:lnTo>
                <a:lnTo>
                  <a:pt x="801057" y="70123"/>
                </a:lnTo>
                <a:lnTo>
                  <a:pt x="675792" y="74467"/>
                </a:lnTo>
                <a:lnTo>
                  <a:pt x="829717" y="74467"/>
                </a:lnTo>
                <a:lnTo>
                  <a:pt x="816006" y="60327"/>
                </a:lnTo>
                <a:lnTo>
                  <a:pt x="800374" y="44868"/>
                </a:lnTo>
                <a:lnTo>
                  <a:pt x="784302" y="29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object 28"/>
          <p:cNvSpPr/>
          <p:nvPr/>
        </p:nvSpPr>
        <p:spPr>
          <a:xfrm>
            <a:off x="11118021" y="6780111"/>
            <a:ext cx="167002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851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object 29"/>
          <p:cNvSpPr/>
          <p:nvPr/>
        </p:nvSpPr>
        <p:spPr>
          <a:xfrm>
            <a:off x="11188944" y="6576238"/>
            <a:ext cx="25000" cy="52496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691" y="44450"/>
                </a:lnTo>
                <a:lnTo>
                  <a:pt x="15691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object 30"/>
          <p:cNvSpPr/>
          <p:nvPr/>
        </p:nvSpPr>
        <p:spPr>
          <a:xfrm>
            <a:off x="11213582" y="6789598"/>
            <a:ext cx="72001" cy="750"/>
          </a:xfrm>
          <a:custGeom>
            <a:avLst/>
            <a:gdLst/>
            <a:ahLst/>
            <a:cxnLst/>
            <a:rect l="l" t="t" r="r" b="b"/>
            <a:pathLst>
              <a:path w="45719" h="634">
                <a:moveTo>
                  <a:pt x="45124" y="0"/>
                </a:moveTo>
                <a:lnTo>
                  <a:pt x="0" y="0"/>
                </a:lnTo>
                <a:lnTo>
                  <a:pt x="45123" y="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9513853" y="5961711"/>
            <a:ext cx="3840195" cy="102601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8565" tIns="64282" rIns="128565" bIns="64282" rtlCol="0" anchor="t" anchorCtr="0">
            <a:noAutofit/>
          </a:bodyPr>
          <a:lstStyle/>
          <a:p>
            <a:pPr algn="ctr"/>
            <a:r>
              <a:rPr lang="zh-CN" altLang="en-US" sz="3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</a:t>
            </a:r>
            <a:r>
              <a:rPr lang="en-US" altLang="zh-CN" sz="3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</p:txBody>
      </p:sp>
      <p:sp>
        <p:nvSpPr>
          <p:cNvPr id="191" name="矩形 190"/>
          <p:cNvSpPr/>
          <p:nvPr/>
        </p:nvSpPr>
        <p:spPr>
          <a:xfrm>
            <a:off x="10092761" y="6435046"/>
            <a:ext cx="2763532" cy="591484"/>
          </a:xfrm>
          <a:prstGeom prst="rect">
            <a:avLst/>
          </a:prstGeom>
        </p:spPr>
        <p:txBody>
          <a:bodyPr wrap="none" lIns="128565" tIns="64282" rIns="128565" bIns="6428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开放平台</a:t>
            </a: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应用类产品</a:t>
            </a:r>
          </a:p>
        </p:txBody>
      </p:sp>
      <p:sp>
        <p:nvSpPr>
          <p:cNvPr id="192" name="íṡlïďe">
            <a:extLst>
              <a:ext uri="{FF2B5EF4-FFF2-40B4-BE49-F238E27FC236}">
                <a16:creationId xmlns="" xmlns:a16="http://schemas.microsoft.com/office/drawing/2014/main" id="{143C209C-123F-48EE-8D1A-F480D2E690B2}"/>
              </a:ext>
            </a:extLst>
          </p:cNvPr>
          <p:cNvSpPr/>
          <p:nvPr/>
        </p:nvSpPr>
        <p:spPr bwMode="auto">
          <a:xfrm>
            <a:off x="9772052" y="6948694"/>
            <a:ext cx="3858251" cy="77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565" tIns="64282" rIns="128565" bIns="64282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41059" indent="-241059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牵引云大物智深度融合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1059" indent="-241059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端到端标准化服务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xmlns="" id="{FE369A09-01CB-426C-8FD2-703CA90D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94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/>
              <a:t>探索</a:t>
            </a:r>
            <a:r>
              <a:rPr lang="en-US" altLang="zh-CN" dirty="0" smtClean="0"/>
              <a:t>5G</a:t>
            </a:r>
            <a:r>
              <a:rPr lang="zh-CN" altLang="en-US" dirty="0" smtClean="0"/>
              <a:t>商业模式</a:t>
            </a:r>
            <a:endParaRPr lang="en-US" altLang="zh-CN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4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443984" y="3346704"/>
            <a:ext cx="5511893" cy="1795578"/>
            <a:chOff x="4504212" y="3291838"/>
            <a:chExt cx="5945441" cy="19601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4212" y="3291839"/>
              <a:ext cx="3414492" cy="196017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8703" y="3291838"/>
              <a:ext cx="2530950" cy="1960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6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25879" y="1407751"/>
            <a:ext cx="11724683" cy="1031615"/>
          </a:xfrm>
          <a:prstGeom prst="rect">
            <a:avLst/>
          </a:prstGeom>
        </p:spPr>
        <p:txBody>
          <a:bodyPr wrap="square" lIns="107234" tIns="53619" rIns="107234" bIns="53619">
            <a:spAutoFit/>
          </a:bodyPr>
          <a:lstStyle/>
          <a:p>
            <a:pPr marL="340475" indent="-340475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新一代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信息技术的关键基础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设施；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0475" indent="-340475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塑传统产业发展，助力数字化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转型；牵引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云大物智深度融合，创新应用和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4460" y="3305887"/>
            <a:ext cx="4691013" cy="4297624"/>
          </a:xfrm>
          <a:prstGeom prst="rect">
            <a:avLst/>
          </a:prstGeom>
          <a:noFill/>
          <a:ln>
            <a:solidFill>
              <a:srgbClr val="175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977" tIns="71488" rIns="142977" bIns="71488" rtlCol="0" anchor="ctr"/>
          <a:lstStyle/>
          <a:p>
            <a:pPr algn="ctr"/>
            <a:endParaRPr lang="zh-CN" altLang="en-US" sz="2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rot="10800000" flipV="1">
            <a:off x="5858249" y="3351525"/>
            <a:ext cx="3318677" cy="1282199"/>
          </a:xfrm>
          <a:custGeom>
            <a:avLst/>
            <a:gdLst>
              <a:gd name="T0" fmla="*/ 9878 w 13223"/>
              <a:gd name="T1" fmla="*/ 2983 h 4600"/>
              <a:gd name="T2" fmla="*/ 8233 w 13223"/>
              <a:gd name="T3" fmla="*/ 1399 h 4600"/>
              <a:gd name="T4" fmla="*/ 9156 w 13223"/>
              <a:gd name="T5" fmla="*/ 1399 h 4600"/>
              <a:gd name="T6" fmla="*/ 6611 w 13223"/>
              <a:gd name="T7" fmla="*/ 0 h 4600"/>
              <a:gd name="T8" fmla="*/ 4066 w 13223"/>
              <a:gd name="T9" fmla="*/ 1399 h 4600"/>
              <a:gd name="T10" fmla="*/ 4989 w 13223"/>
              <a:gd name="T11" fmla="*/ 1399 h 4600"/>
              <a:gd name="T12" fmla="*/ 3345 w 13223"/>
              <a:gd name="T13" fmla="*/ 2983 h 4600"/>
              <a:gd name="T14" fmla="*/ 0 w 13223"/>
              <a:gd name="T15" fmla="*/ 4600 h 4600"/>
              <a:gd name="T16" fmla="*/ 13223 w 13223"/>
              <a:gd name="T17" fmla="*/ 4600 h 4600"/>
              <a:gd name="T18" fmla="*/ 9878 w 13223"/>
              <a:gd name="T19" fmla="*/ 2983 h 4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23" h="4600">
                <a:moveTo>
                  <a:pt x="9878" y="2983"/>
                </a:moveTo>
                <a:cubicBezTo>
                  <a:pt x="8838" y="2334"/>
                  <a:pt x="8311" y="1525"/>
                  <a:pt x="8233" y="1399"/>
                </a:cubicBezTo>
                <a:cubicBezTo>
                  <a:pt x="9156" y="1399"/>
                  <a:pt x="9156" y="1399"/>
                  <a:pt x="9156" y="1399"/>
                </a:cubicBezTo>
                <a:cubicBezTo>
                  <a:pt x="6611" y="0"/>
                  <a:pt x="6611" y="0"/>
                  <a:pt x="6611" y="0"/>
                </a:cubicBezTo>
                <a:cubicBezTo>
                  <a:pt x="4066" y="1399"/>
                  <a:pt x="4066" y="1399"/>
                  <a:pt x="4066" y="1399"/>
                </a:cubicBezTo>
                <a:cubicBezTo>
                  <a:pt x="4989" y="1399"/>
                  <a:pt x="4989" y="1399"/>
                  <a:pt x="4989" y="1399"/>
                </a:cubicBezTo>
                <a:cubicBezTo>
                  <a:pt x="4912" y="1525"/>
                  <a:pt x="4385" y="2334"/>
                  <a:pt x="3345" y="2983"/>
                </a:cubicBezTo>
                <a:cubicBezTo>
                  <a:pt x="2214" y="3688"/>
                  <a:pt x="0" y="4600"/>
                  <a:pt x="0" y="4600"/>
                </a:cubicBezTo>
                <a:cubicBezTo>
                  <a:pt x="13223" y="4600"/>
                  <a:pt x="13223" y="4600"/>
                  <a:pt x="13223" y="4600"/>
                </a:cubicBezTo>
                <a:cubicBezTo>
                  <a:pt x="13223" y="4600"/>
                  <a:pt x="11008" y="3688"/>
                  <a:pt x="9878" y="29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0"/>
                </a:schemeClr>
              </a:gs>
              <a:gs pos="100000">
                <a:schemeClr val="bg1">
                  <a:alpha val="52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142977" tIns="71488" rIns="142977" bIns="71488"/>
          <a:lstStyle/>
          <a:p>
            <a:pPr defTabSz="1906295"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 flipV="1">
            <a:off x="5862205" y="6267723"/>
            <a:ext cx="3318677" cy="1282199"/>
          </a:xfrm>
          <a:custGeom>
            <a:avLst/>
            <a:gdLst>
              <a:gd name="T0" fmla="*/ 9878 w 13223"/>
              <a:gd name="T1" fmla="*/ 2983 h 4600"/>
              <a:gd name="T2" fmla="*/ 8233 w 13223"/>
              <a:gd name="T3" fmla="*/ 1399 h 4600"/>
              <a:gd name="T4" fmla="*/ 9156 w 13223"/>
              <a:gd name="T5" fmla="*/ 1399 h 4600"/>
              <a:gd name="T6" fmla="*/ 6611 w 13223"/>
              <a:gd name="T7" fmla="*/ 0 h 4600"/>
              <a:gd name="T8" fmla="*/ 4066 w 13223"/>
              <a:gd name="T9" fmla="*/ 1399 h 4600"/>
              <a:gd name="T10" fmla="*/ 4989 w 13223"/>
              <a:gd name="T11" fmla="*/ 1399 h 4600"/>
              <a:gd name="T12" fmla="*/ 3345 w 13223"/>
              <a:gd name="T13" fmla="*/ 2983 h 4600"/>
              <a:gd name="T14" fmla="*/ 0 w 13223"/>
              <a:gd name="T15" fmla="*/ 4600 h 4600"/>
              <a:gd name="T16" fmla="*/ 13223 w 13223"/>
              <a:gd name="T17" fmla="*/ 4600 h 4600"/>
              <a:gd name="T18" fmla="*/ 9878 w 13223"/>
              <a:gd name="T19" fmla="*/ 2983 h 4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23" h="4600">
                <a:moveTo>
                  <a:pt x="9878" y="2983"/>
                </a:moveTo>
                <a:cubicBezTo>
                  <a:pt x="8838" y="2334"/>
                  <a:pt x="8311" y="1525"/>
                  <a:pt x="8233" y="1399"/>
                </a:cubicBezTo>
                <a:cubicBezTo>
                  <a:pt x="9156" y="1399"/>
                  <a:pt x="9156" y="1399"/>
                  <a:pt x="9156" y="1399"/>
                </a:cubicBezTo>
                <a:cubicBezTo>
                  <a:pt x="6611" y="0"/>
                  <a:pt x="6611" y="0"/>
                  <a:pt x="6611" y="0"/>
                </a:cubicBezTo>
                <a:cubicBezTo>
                  <a:pt x="4066" y="1399"/>
                  <a:pt x="4066" y="1399"/>
                  <a:pt x="4066" y="1399"/>
                </a:cubicBezTo>
                <a:cubicBezTo>
                  <a:pt x="4989" y="1399"/>
                  <a:pt x="4989" y="1399"/>
                  <a:pt x="4989" y="1399"/>
                </a:cubicBezTo>
                <a:cubicBezTo>
                  <a:pt x="4912" y="1525"/>
                  <a:pt x="4385" y="2334"/>
                  <a:pt x="3345" y="2983"/>
                </a:cubicBezTo>
                <a:cubicBezTo>
                  <a:pt x="2214" y="3688"/>
                  <a:pt x="0" y="4600"/>
                  <a:pt x="0" y="4600"/>
                </a:cubicBezTo>
                <a:cubicBezTo>
                  <a:pt x="13223" y="4600"/>
                  <a:pt x="13223" y="4600"/>
                  <a:pt x="13223" y="4600"/>
                </a:cubicBezTo>
                <a:cubicBezTo>
                  <a:pt x="13223" y="4600"/>
                  <a:pt x="11008" y="3688"/>
                  <a:pt x="9878" y="29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0"/>
                </a:schemeClr>
              </a:gs>
              <a:gs pos="100000">
                <a:schemeClr val="bg1">
                  <a:alpha val="52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142977" tIns="71488" rIns="142977" bIns="71488"/>
          <a:lstStyle/>
          <a:p>
            <a:pPr defTabSz="1906295"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73916" y="4932066"/>
            <a:ext cx="2470756" cy="668555"/>
          </a:xfrm>
          <a:prstGeom prst="rect">
            <a:avLst/>
          </a:prstGeom>
        </p:spPr>
        <p:txBody>
          <a:bodyPr wrap="none" lIns="142977" tIns="71488" rIns="142977" bIns="71488">
            <a:spAutoFit/>
          </a:bodyPr>
          <a:lstStyle/>
          <a:p>
            <a:pPr algn="ctr" defTabSz="1072292">
              <a:defRPr/>
            </a:pPr>
            <a:r>
              <a:rPr lang="en-US" altLang="zh-CN" sz="1700" b="1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mMTC</a:t>
            </a:r>
            <a:endParaRPr lang="en-US" altLang="zh-CN" sz="17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72292">
              <a:defRPr/>
            </a:pPr>
            <a:r>
              <a:rPr lang="zh-CN" altLang="en-US" sz="17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（低功耗大连接场景）</a:t>
            </a:r>
          </a:p>
        </p:txBody>
      </p:sp>
      <p:sp>
        <p:nvSpPr>
          <p:cNvPr id="11" name="矩形 10"/>
          <p:cNvSpPr/>
          <p:nvPr/>
        </p:nvSpPr>
        <p:spPr>
          <a:xfrm>
            <a:off x="6241623" y="3698790"/>
            <a:ext cx="2470756" cy="668555"/>
          </a:xfrm>
          <a:prstGeom prst="rect">
            <a:avLst/>
          </a:prstGeom>
        </p:spPr>
        <p:txBody>
          <a:bodyPr wrap="none" lIns="142977" tIns="71488" rIns="142977" bIns="71488">
            <a:spAutoFit/>
          </a:bodyPr>
          <a:lstStyle/>
          <a:p>
            <a:pPr algn="ctr" defTabSz="1072292">
              <a:defRPr/>
            </a:pPr>
            <a:r>
              <a:rPr lang="en-US" altLang="zh-CN" sz="1700" b="1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eMBB</a:t>
            </a:r>
            <a:endParaRPr lang="en-US" altLang="zh-CN" sz="17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72292">
              <a:defRPr/>
            </a:pPr>
            <a:r>
              <a:rPr lang="zh-CN" altLang="en-US" sz="17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（增强移动带宽场景）</a:t>
            </a:r>
            <a:endParaRPr lang="en-CA" altLang="zh-CN" sz="17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Freeform 268"/>
          <p:cNvSpPr>
            <a:spLocks noChangeAspect="1" noEditPoints="1"/>
          </p:cNvSpPr>
          <p:nvPr/>
        </p:nvSpPr>
        <p:spPr bwMode="auto">
          <a:xfrm>
            <a:off x="7215416" y="4359616"/>
            <a:ext cx="546584" cy="377668"/>
          </a:xfrm>
          <a:custGeom>
            <a:avLst/>
            <a:gdLst>
              <a:gd name="T0" fmla="*/ 76 w 152"/>
              <a:gd name="T1" fmla="*/ 0 h 152"/>
              <a:gd name="T2" fmla="*/ 0 w 152"/>
              <a:gd name="T3" fmla="*/ 76 h 152"/>
              <a:gd name="T4" fmla="*/ 0 w 152"/>
              <a:gd name="T5" fmla="*/ 76 h 152"/>
              <a:gd name="T6" fmla="*/ 76 w 152"/>
              <a:gd name="T7" fmla="*/ 152 h 152"/>
              <a:gd name="T8" fmla="*/ 152 w 152"/>
              <a:gd name="T9" fmla="*/ 76 h 152"/>
              <a:gd name="T10" fmla="*/ 152 w 152"/>
              <a:gd name="T11" fmla="*/ 76 h 152"/>
              <a:gd name="T12" fmla="*/ 152 w 152"/>
              <a:gd name="T13" fmla="*/ 76 h 152"/>
              <a:gd name="T14" fmla="*/ 76 w 152"/>
              <a:gd name="T15" fmla="*/ 0 h 152"/>
              <a:gd name="T16" fmla="*/ 142 w 152"/>
              <a:gd name="T17" fmla="*/ 60 h 152"/>
              <a:gd name="T18" fmla="*/ 105 w 152"/>
              <a:gd name="T19" fmla="*/ 48 h 152"/>
              <a:gd name="T20" fmla="*/ 92 w 152"/>
              <a:gd name="T21" fmla="*/ 10 h 152"/>
              <a:gd name="T22" fmla="*/ 142 w 152"/>
              <a:gd name="T23" fmla="*/ 60 h 152"/>
              <a:gd name="T24" fmla="*/ 99 w 152"/>
              <a:gd name="T25" fmla="*/ 76 h 152"/>
              <a:gd name="T26" fmla="*/ 98 w 152"/>
              <a:gd name="T27" fmla="*/ 97 h 152"/>
              <a:gd name="T28" fmla="*/ 76 w 152"/>
              <a:gd name="T29" fmla="*/ 99 h 152"/>
              <a:gd name="T30" fmla="*/ 55 w 152"/>
              <a:gd name="T31" fmla="*/ 97 h 152"/>
              <a:gd name="T32" fmla="*/ 54 w 152"/>
              <a:gd name="T33" fmla="*/ 76 h 152"/>
              <a:gd name="T34" fmla="*/ 55 w 152"/>
              <a:gd name="T35" fmla="*/ 55 h 152"/>
              <a:gd name="T36" fmla="*/ 76 w 152"/>
              <a:gd name="T37" fmla="*/ 53 h 152"/>
              <a:gd name="T38" fmla="*/ 98 w 152"/>
              <a:gd name="T39" fmla="*/ 55 h 152"/>
              <a:gd name="T40" fmla="*/ 99 w 152"/>
              <a:gd name="T41" fmla="*/ 76 h 152"/>
              <a:gd name="T42" fmla="*/ 76 w 152"/>
              <a:gd name="T43" fmla="*/ 8 h 152"/>
              <a:gd name="T44" fmla="*/ 96 w 152"/>
              <a:gd name="T45" fmla="*/ 47 h 152"/>
              <a:gd name="T46" fmla="*/ 76 w 152"/>
              <a:gd name="T47" fmla="*/ 45 h 152"/>
              <a:gd name="T48" fmla="*/ 56 w 152"/>
              <a:gd name="T49" fmla="*/ 47 h 152"/>
              <a:gd name="T50" fmla="*/ 76 w 152"/>
              <a:gd name="T51" fmla="*/ 8 h 152"/>
              <a:gd name="T52" fmla="*/ 61 w 152"/>
              <a:gd name="T53" fmla="*/ 10 h 152"/>
              <a:gd name="T54" fmla="*/ 48 w 152"/>
              <a:gd name="T55" fmla="*/ 48 h 152"/>
              <a:gd name="T56" fmla="*/ 10 w 152"/>
              <a:gd name="T57" fmla="*/ 60 h 152"/>
              <a:gd name="T58" fmla="*/ 61 w 152"/>
              <a:gd name="T59" fmla="*/ 10 h 152"/>
              <a:gd name="T60" fmla="*/ 47 w 152"/>
              <a:gd name="T61" fmla="*/ 56 h 152"/>
              <a:gd name="T62" fmla="*/ 46 w 152"/>
              <a:gd name="T63" fmla="*/ 76 h 152"/>
              <a:gd name="T64" fmla="*/ 47 w 152"/>
              <a:gd name="T65" fmla="*/ 96 h 152"/>
              <a:gd name="T66" fmla="*/ 8 w 152"/>
              <a:gd name="T67" fmla="*/ 76 h 152"/>
              <a:gd name="T68" fmla="*/ 47 w 152"/>
              <a:gd name="T69" fmla="*/ 56 h 152"/>
              <a:gd name="T70" fmla="*/ 10 w 152"/>
              <a:gd name="T71" fmla="*/ 92 h 152"/>
              <a:gd name="T72" fmla="*/ 48 w 152"/>
              <a:gd name="T73" fmla="*/ 104 h 152"/>
              <a:gd name="T74" fmla="*/ 61 w 152"/>
              <a:gd name="T75" fmla="*/ 142 h 152"/>
              <a:gd name="T76" fmla="*/ 10 w 152"/>
              <a:gd name="T77" fmla="*/ 92 h 152"/>
              <a:gd name="T78" fmla="*/ 76 w 152"/>
              <a:gd name="T79" fmla="*/ 144 h 152"/>
              <a:gd name="T80" fmla="*/ 56 w 152"/>
              <a:gd name="T81" fmla="*/ 106 h 152"/>
              <a:gd name="T82" fmla="*/ 76 w 152"/>
              <a:gd name="T83" fmla="*/ 107 h 152"/>
              <a:gd name="T84" fmla="*/ 96 w 152"/>
              <a:gd name="T85" fmla="*/ 106 h 152"/>
              <a:gd name="T86" fmla="*/ 76 w 152"/>
              <a:gd name="T87" fmla="*/ 144 h 152"/>
              <a:gd name="T88" fmla="*/ 92 w 152"/>
              <a:gd name="T89" fmla="*/ 142 h 152"/>
              <a:gd name="T90" fmla="*/ 105 w 152"/>
              <a:gd name="T91" fmla="*/ 104 h 152"/>
              <a:gd name="T92" fmla="*/ 142 w 152"/>
              <a:gd name="T93" fmla="*/ 92 h 152"/>
              <a:gd name="T94" fmla="*/ 92 w 152"/>
              <a:gd name="T95" fmla="*/ 142 h 152"/>
              <a:gd name="T96" fmla="*/ 144 w 152"/>
              <a:gd name="T97" fmla="*/ 76 h 152"/>
              <a:gd name="T98" fmla="*/ 144 w 152"/>
              <a:gd name="T99" fmla="*/ 76 h 152"/>
              <a:gd name="T100" fmla="*/ 106 w 152"/>
              <a:gd name="T101" fmla="*/ 96 h 152"/>
              <a:gd name="T102" fmla="*/ 107 w 152"/>
              <a:gd name="T103" fmla="*/ 76 h 152"/>
              <a:gd name="T104" fmla="*/ 106 w 152"/>
              <a:gd name="T105" fmla="*/ 56 h 152"/>
              <a:gd name="T106" fmla="*/ 144 w 152"/>
              <a:gd name="T107" fmla="*/ 7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moveTo>
                  <a:pt x="142" y="60"/>
                </a:moveTo>
                <a:cubicBezTo>
                  <a:pt x="133" y="54"/>
                  <a:pt x="120" y="50"/>
                  <a:pt x="105" y="48"/>
                </a:cubicBezTo>
                <a:cubicBezTo>
                  <a:pt x="102" y="32"/>
                  <a:pt x="98" y="19"/>
                  <a:pt x="92" y="10"/>
                </a:cubicBezTo>
                <a:cubicBezTo>
                  <a:pt x="117" y="16"/>
                  <a:pt x="136" y="36"/>
                  <a:pt x="142" y="60"/>
                </a:cubicBezTo>
                <a:moveTo>
                  <a:pt x="99" y="76"/>
                </a:moveTo>
                <a:cubicBezTo>
                  <a:pt x="99" y="84"/>
                  <a:pt x="98" y="91"/>
                  <a:pt x="98" y="97"/>
                </a:cubicBezTo>
                <a:cubicBezTo>
                  <a:pt x="91" y="98"/>
                  <a:pt x="84" y="99"/>
                  <a:pt x="76" y="99"/>
                </a:cubicBezTo>
                <a:cubicBezTo>
                  <a:pt x="69" y="99"/>
                  <a:pt x="61" y="98"/>
                  <a:pt x="55" y="97"/>
                </a:cubicBezTo>
                <a:cubicBezTo>
                  <a:pt x="54" y="91"/>
                  <a:pt x="54" y="84"/>
                  <a:pt x="54" y="76"/>
                </a:cubicBezTo>
                <a:cubicBezTo>
                  <a:pt x="54" y="68"/>
                  <a:pt x="54" y="61"/>
                  <a:pt x="55" y="55"/>
                </a:cubicBezTo>
                <a:cubicBezTo>
                  <a:pt x="61" y="54"/>
                  <a:pt x="69" y="53"/>
                  <a:pt x="76" y="53"/>
                </a:cubicBezTo>
                <a:cubicBezTo>
                  <a:pt x="84" y="53"/>
                  <a:pt x="91" y="54"/>
                  <a:pt x="98" y="55"/>
                </a:cubicBezTo>
                <a:cubicBezTo>
                  <a:pt x="98" y="61"/>
                  <a:pt x="99" y="68"/>
                  <a:pt x="99" y="76"/>
                </a:cubicBezTo>
                <a:moveTo>
                  <a:pt x="76" y="8"/>
                </a:moveTo>
                <a:cubicBezTo>
                  <a:pt x="84" y="8"/>
                  <a:pt x="92" y="23"/>
                  <a:pt x="96" y="47"/>
                </a:cubicBezTo>
                <a:cubicBezTo>
                  <a:pt x="90" y="46"/>
                  <a:pt x="83" y="45"/>
                  <a:pt x="76" y="45"/>
                </a:cubicBezTo>
                <a:cubicBezTo>
                  <a:pt x="69" y="45"/>
                  <a:pt x="63" y="46"/>
                  <a:pt x="56" y="47"/>
                </a:cubicBezTo>
                <a:cubicBezTo>
                  <a:pt x="60" y="23"/>
                  <a:pt x="68" y="8"/>
                  <a:pt x="76" y="8"/>
                </a:cubicBezTo>
                <a:moveTo>
                  <a:pt x="61" y="10"/>
                </a:moveTo>
                <a:cubicBezTo>
                  <a:pt x="54" y="19"/>
                  <a:pt x="50" y="32"/>
                  <a:pt x="48" y="48"/>
                </a:cubicBezTo>
                <a:cubicBezTo>
                  <a:pt x="33" y="50"/>
                  <a:pt x="19" y="54"/>
                  <a:pt x="10" y="60"/>
                </a:cubicBezTo>
                <a:cubicBezTo>
                  <a:pt x="16" y="36"/>
                  <a:pt x="36" y="16"/>
                  <a:pt x="61" y="10"/>
                </a:cubicBezTo>
                <a:moveTo>
                  <a:pt x="47" y="56"/>
                </a:moveTo>
                <a:cubicBezTo>
                  <a:pt x="46" y="62"/>
                  <a:pt x="46" y="69"/>
                  <a:pt x="46" y="76"/>
                </a:cubicBezTo>
                <a:cubicBezTo>
                  <a:pt x="46" y="83"/>
                  <a:pt x="46" y="90"/>
                  <a:pt x="47" y="96"/>
                </a:cubicBezTo>
                <a:cubicBezTo>
                  <a:pt x="23" y="92"/>
                  <a:pt x="8" y="84"/>
                  <a:pt x="8" y="76"/>
                </a:cubicBezTo>
                <a:cubicBezTo>
                  <a:pt x="8" y="68"/>
                  <a:pt x="23" y="60"/>
                  <a:pt x="47" y="56"/>
                </a:cubicBezTo>
                <a:moveTo>
                  <a:pt x="10" y="92"/>
                </a:moveTo>
                <a:cubicBezTo>
                  <a:pt x="19" y="98"/>
                  <a:pt x="33" y="102"/>
                  <a:pt x="48" y="104"/>
                </a:cubicBezTo>
                <a:cubicBezTo>
                  <a:pt x="50" y="120"/>
                  <a:pt x="54" y="133"/>
                  <a:pt x="61" y="142"/>
                </a:cubicBezTo>
                <a:cubicBezTo>
                  <a:pt x="36" y="136"/>
                  <a:pt x="16" y="117"/>
                  <a:pt x="10" y="92"/>
                </a:cubicBezTo>
                <a:moveTo>
                  <a:pt x="76" y="144"/>
                </a:moveTo>
                <a:cubicBezTo>
                  <a:pt x="68" y="144"/>
                  <a:pt x="60" y="129"/>
                  <a:pt x="56" y="106"/>
                </a:cubicBezTo>
                <a:cubicBezTo>
                  <a:pt x="63" y="106"/>
                  <a:pt x="69" y="107"/>
                  <a:pt x="76" y="107"/>
                </a:cubicBezTo>
                <a:cubicBezTo>
                  <a:pt x="83" y="107"/>
                  <a:pt x="90" y="106"/>
                  <a:pt x="96" y="106"/>
                </a:cubicBezTo>
                <a:cubicBezTo>
                  <a:pt x="92" y="129"/>
                  <a:pt x="84" y="144"/>
                  <a:pt x="76" y="144"/>
                </a:cubicBezTo>
                <a:moveTo>
                  <a:pt x="92" y="142"/>
                </a:moveTo>
                <a:cubicBezTo>
                  <a:pt x="98" y="133"/>
                  <a:pt x="102" y="120"/>
                  <a:pt x="105" y="104"/>
                </a:cubicBezTo>
                <a:cubicBezTo>
                  <a:pt x="120" y="102"/>
                  <a:pt x="133" y="98"/>
                  <a:pt x="142" y="92"/>
                </a:cubicBezTo>
                <a:cubicBezTo>
                  <a:pt x="136" y="117"/>
                  <a:pt x="117" y="136"/>
                  <a:pt x="92" y="142"/>
                </a:cubicBezTo>
                <a:moveTo>
                  <a:pt x="144" y="76"/>
                </a:moveTo>
                <a:cubicBezTo>
                  <a:pt x="144" y="76"/>
                  <a:pt x="144" y="76"/>
                  <a:pt x="144" y="76"/>
                </a:cubicBezTo>
                <a:cubicBezTo>
                  <a:pt x="144" y="84"/>
                  <a:pt x="129" y="92"/>
                  <a:pt x="106" y="96"/>
                </a:cubicBezTo>
                <a:cubicBezTo>
                  <a:pt x="106" y="90"/>
                  <a:pt x="107" y="83"/>
                  <a:pt x="107" y="76"/>
                </a:cubicBezTo>
                <a:cubicBezTo>
                  <a:pt x="107" y="69"/>
                  <a:pt x="106" y="62"/>
                  <a:pt x="106" y="56"/>
                </a:cubicBezTo>
                <a:cubicBezTo>
                  <a:pt x="129" y="60"/>
                  <a:pt x="144" y="68"/>
                  <a:pt x="144" y="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42977" tIns="71488" rIns="142977" bIns="71488" numCol="1" anchor="t" anchorCtr="0" compatLnSpc="1"/>
          <a:lstStyle/>
          <a:p>
            <a:pPr defTabSz="1429723">
              <a:defRPr/>
            </a:pPr>
            <a:endParaRPr lang="zh-CN" altLang="en-US" sz="19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218"/>
          <p:cNvSpPr/>
          <p:nvPr/>
        </p:nvSpPr>
        <p:spPr bwMode="auto">
          <a:xfrm>
            <a:off x="7367541" y="6957330"/>
            <a:ext cx="337649" cy="384259"/>
          </a:xfrm>
          <a:custGeom>
            <a:avLst/>
            <a:gdLst/>
            <a:ahLst/>
            <a:cxnLst>
              <a:cxn ang="0">
                <a:pos x="418" y="570"/>
              </a:cxn>
              <a:cxn ang="0">
                <a:pos x="629" y="0"/>
              </a:cxn>
              <a:cxn ang="0">
                <a:pos x="293" y="0"/>
              </a:cxn>
              <a:cxn ang="0">
                <a:pos x="0" y="787"/>
              </a:cxn>
              <a:cxn ang="0">
                <a:pos x="317" y="787"/>
              </a:cxn>
              <a:cxn ang="0">
                <a:pos x="338" y="787"/>
              </a:cxn>
              <a:cxn ang="0">
                <a:pos x="373" y="787"/>
              </a:cxn>
              <a:cxn ang="0">
                <a:pos x="196" y="1339"/>
              </a:cxn>
              <a:cxn ang="0">
                <a:pos x="224" y="1339"/>
              </a:cxn>
              <a:cxn ang="0">
                <a:pos x="723" y="570"/>
              </a:cxn>
              <a:cxn ang="0">
                <a:pos x="418" y="570"/>
              </a:cxn>
            </a:cxnLst>
            <a:rect l="0" t="0" r="r" b="b"/>
            <a:pathLst>
              <a:path w="723" h="1339">
                <a:moveTo>
                  <a:pt x="418" y="570"/>
                </a:moveTo>
                <a:lnTo>
                  <a:pt x="629" y="0"/>
                </a:lnTo>
                <a:lnTo>
                  <a:pt x="293" y="0"/>
                </a:lnTo>
                <a:lnTo>
                  <a:pt x="0" y="787"/>
                </a:lnTo>
                <a:lnTo>
                  <a:pt x="317" y="787"/>
                </a:lnTo>
                <a:lnTo>
                  <a:pt x="338" y="787"/>
                </a:lnTo>
                <a:lnTo>
                  <a:pt x="373" y="787"/>
                </a:lnTo>
                <a:lnTo>
                  <a:pt x="196" y="1339"/>
                </a:lnTo>
                <a:lnTo>
                  <a:pt x="224" y="1339"/>
                </a:lnTo>
                <a:lnTo>
                  <a:pt x="723" y="570"/>
                </a:lnTo>
                <a:lnTo>
                  <a:pt x="418" y="57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42977" tIns="71488" rIns="142977" bIns="71488" numCol="1" anchor="t" anchorCtr="0" compatLnSpc="1"/>
          <a:lstStyle/>
          <a:p>
            <a:pPr defTabSz="1429723">
              <a:defRPr/>
            </a:pPr>
            <a:endParaRPr lang="zh-CN" altLang="en-US" sz="19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0266" y="6275521"/>
            <a:ext cx="2470756" cy="668555"/>
          </a:xfrm>
          <a:prstGeom prst="rect">
            <a:avLst/>
          </a:prstGeom>
        </p:spPr>
        <p:txBody>
          <a:bodyPr wrap="none" lIns="142977" tIns="71488" rIns="142977" bIns="71488">
            <a:spAutoFit/>
          </a:bodyPr>
          <a:lstStyle/>
          <a:p>
            <a:pPr algn="ctr" defTabSz="1072292">
              <a:defRPr/>
            </a:pPr>
            <a:r>
              <a:rPr lang="en-US" altLang="zh-CN" sz="1700" b="1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uRLLC</a:t>
            </a:r>
            <a:endParaRPr lang="en-US" altLang="zh-CN" sz="17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72292">
              <a:defRPr/>
            </a:pPr>
            <a:r>
              <a:rPr lang="zh-CN" altLang="en-US" sz="17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（低时延高可靠场景）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195022" y="5622017"/>
            <a:ext cx="591965" cy="370952"/>
            <a:chOff x="6661150" y="2118103"/>
            <a:chExt cx="1184276" cy="1233804"/>
          </a:xfrm>
          <a:solidFill>
            <a:schemeClr val="accent5">
              <a:lumMod val="75000"/>
            </a:schemeClr>
          </a:solidFill>
        </p:grpSpPr>
        <p:sp>
          <p:nvSpPr>
            <p:cNvPr id="16" name="Freeform 140"/>
            <p:cNvSpPr>
              <a:spLocks noEditPoints="1"/>
            </p:cNvSpPr>
            <p:nvPr/>
          </p:nvSpPr>
          <p:spPr bwMode="auto">
            <a:xfrm>
              <a:off x="7177088" y="2677219"/>
              <a:ext cx="668338" cy="666750"/>
            </a:xfrm>
            <a:custGeom>
              <a:avLst/>
              <a:gdLst>
                <a:gd name="T0" fmla="*/ 152 w 178"/>
                <a:gd name="T1" fmla="*/ 51 h 178"/>
                <a:gd name="T2" fmla="*/ 164 w 178"/>
                <a:gd name="T3" fmla="*/ 39 h 178"/>
                <a:gd name="T4" fmla="*/ 144 w 178"/>
                <a:gd name="T5" fmla="*/ 18 h 178"/>
                <a:gd name="T6" fmla="*/ 132 w 178"/>
                <a:gd name="T7" fmla="*/ 30 h 178"/>
                <a:gd name="T8" fmla="*/ 106 w 178"/>
                <a:gd name="T9" fmla="*/ 18 h 178"/>
                <a:gd name="T10" fmla="*/ 107 w 178"/>
                <a:gd name="T11" fmla="*/ 1 h 178"/>
                <a:gd name="T12" fmla="*/ 78 w 178"/>
                <a:gd name="T13" fmla="*/ 0 h 178"/>
                <a:gd name="T14" fmla="*/ 77 w 178"/>
                <a:gd name="T15" fmla="*/ 17 h 178"/>
                <a:gd name="T16" fmla="*/ 51 w 178"/>
                <a:gd name="T17" fmla="*/ 27 h 178"/>
                <a:gd name="T18" fmla="*/ 39 w 178"/>
                <a:gd name="T19" fmla="*/ 14 h 178"/>
                <a:gd name="T20" fmla="*/ 18 w 178"/>
                <a:gd name="T21" fmla="*/ 34 h 178"/>
                <a:gd name="T22" fmla="*/ 30 w 178"/>
                <a:gd name="T23" fmla="*/ 46 h 178"/>
                <a:gd name="T24" fmla="*/ 18 w 178"/>
                <a:gd name="T25" fmla="*/ 72 h 178"/>
                <a:gd name="T26" fmla="*/ 1 w 178"/>
                <a:gd name="T27" fmla="*/ 71 h 178"/>
                <a:gd name="T28" fmla="*/ 0 w 178"/>
                <a:gd name="T29" fmla="*/ 100 h 178"/>
                <a:gd name="T30" fmla="*/ 17 w 178"/>
                <a:gd name="T31" fmla="*/ 101 h 178"/>
                <a:gd name="T32" fmla="*/ 26 w 178"/>
                <a:gd name="T33" fmla="*/ 128 h 178"/>
                <a:gd name="T34" fmla="*/ 14 w 178"/>
                <a:gd name="T35" fmla="*/ 139 h 178"/>
                <a:gd name="T36" fmla="*/ 34 w 178"/>
                <a:gd name="T37" fmla="*/ 160 h 178"/>
                <a:gd name="T38" fmla="*/ 46 w 178"/>
                <a:gd name="T39" fmla="*/ 149 h 178"/>
                <a:gd name="T40" fmla="*/ 72 w 178"/>
                <a:gd name="T41" fmla="*/ 161 h 178"/>
                <a:gd name="T42" fmla="*/ 71 w 178"/>
                <a:gd name="T43" fmla="*/ 177 h 178"/>
                <a:gd name="T44" fmla="*/ 100 w 178"/>
                <a:gd name="T45" fmla="*/ 178 h 178"/>
                <a:gd name="T46" fmla="*/ 101 w 178"/>
                <a:gd name="T47" fmla="*/ 162 h 178"/>
                <a:gd name="T48" fmla="*/ 128 w 178"/>
                <a:gd name="T49" fmla="*/ 152 h 178"/>
                <a:gd name="T50" fmla="*/ 139 w 178"/>
                <a:gd name="T51" fmla="*/ 164 h 178"/>
                <a:gd name="T52" fmla="*/ 160 w 178"/>
                <a:gd name="T53" fmla="*/ 144 h 178"/>
                <a:gd name="T54" fmla="*/ 149 w 178"/>
                <a:gd name="T55" fmla="*/ 132 h 178"/>
                <a:gd name="T56" fmla="*/ 161 w 178"/>
                <a:gd name="T57" fmla="*/ 106 h 178"/>
                <a:gd name="T58" fmla="*/ 177 w 178"/>
                <a:gd name="T59" fmla="*/ 107 h 178"/>
                <a:gd name="T60" fmla="*/ 178 w 178"/>
                <a:gd name="T61" fmla="*/ 78 h 178"/>
                <a:gd name="T62" fmla="*/ 161 w 178"/>
                <a:gd name="T63" fmla="*/ 77 h 178"/>
                <a:gd name="T64" fmla="*/ 152 w 178"/>
                <a:gd name="T65" fmla="*/ 51 h 178"/>
                <a:gd name="T66" fmla="*/ 121 w 178"/>
                <a:gd name="T67" fmla="*/ 124 h 178"/>
                <a:gd name="T68" fmla="*/ 87 w 178"/>
                <a:gd name="T69" fmla="*/ 137 h 178"/>
                <a:gd name="T70" fmla="*/ 54 w 178"/>
                <a:gd name="T71" fmla="*/ 122 h 178"/>
                <a:gd name="T72" fmla="*/ 42 w 178"/>
                <a:gd name="T73" fmla="*/ 88 h 178"/>
                <a:gd name="T74" fmla="*/ 57 w 178"/>
                <a:gd name="T75" fmla="*/ 55 h 178"/>
                <a:gd name="T76" fmla="*/ 91 w 178"/>
                <a:gd name="T77" fmla="*/ 42 h 178"/>
                <a:gd name="T78" fmla="*/ 124 w 178"/>
                <a:gd name="T79" fmla="*/ 57 h 178"/>
                <a:gd name="T80" fmla="*/ 136 w 178"/>
                <a:gd name="T81" fmla="*/ 91 h 178"/>
                <a:gd name="T82" fmla="*/ 121 w 178"/>
                <a:gd name="T83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8">
                  <a:moveTo>
                    <a:pt x="152" y="51"/>
                  </a:moveTo>
                  <a:cubicBezTo>
                    <a:pt x="164" y="39"/>
                    <a:pt x="164" y="39"/>
                    <a:pt x="164" y="39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4"/>
                    <a:pt x="116" y="20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6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4"/>
                    <a:pt x="63" y="158"/>
                    <a:pt x="72" y="16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0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4"/>
                    <a:pt x="158" y="116"/>
                    <a:pt x="161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0" y="68"/>
                    <a:pt x="156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2"/>
                    <a:pt x="100" y="137"/>
                    <a:pt x="87" y="137"/>
                  </a:cubicBezTo>
                  <a:cubicBezTo>
                    <a:pt x="74" y="136"/>
                    <a:pt x="63" y="130"/>
                    <a:pt x="54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2"/>
                  </a:cubicBezTo>
                  <a:cubicBezTo>
                    <a:pt x="104" y="43"/>
                    <a:pt x="116" y="48"/>
                    <a:pt x="124" y="57"/>
                  </a:cubicBezTo>
                  <a:cubicBezTo>
                    <a:pt x="132" y="66"/>
                    <a:pt x="137" y="78"/>
                    <a:pt x="136" y="91"/>
                  </a:cubicBezTo>
                  <a:cubicBezTo>
                    <a:pt x="136" y="104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429723">
                <a:defRPr/>
              </a:pPr>
              <a:endParaRPr lang="zh-CN" altLang="en-US" sz="1900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41"/>
            <p:cNvSpPr>
              <a:spLocks noEditPoints="1"/>
            </p:cNvSpPr>
            <p:nvPr/>
          </p:nvSpPr>
          <p:spPr bwMode="auto">
            <a:xfrm>
              <a:off x="6765925" y="2943919"/>
              <a:ext cx="407988" cy="407988"/>
            </a:xfrm>
            <a:custGeom>
              <a:avLst/>
              <a:gdLst>
                <a:gd name="T0" fmla="*/ 109 w 109"/>
                <a:gd name="T1" fmla="*/ 58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6 h 109"/>
                <a:gd name="T8" fmla="*/ 96 w 109"/>
                <a:gd name="T9" fmla="*/ 19 h 109"/>
                <a:gd name="T10" fmla="*/ 82 w 109"/>
                <a:gd name="T11" fmla="*/ 7 h 109"/>
                <a:gd name="T12" fmla="*/ 76 w 109"/>
                <a:gd name="T13" fmla="*/ 15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19 h 109"/>
                <a:gd name="T24" fmla="*/ 19 w 109"/>
                <a:gd name="T25" fmla="*/ 13 h 109"/>
                <a:gd name="T26" fmla="*/ 7 w 109"/>
                <a:gd name="T27" fmla="*/ 26 h 109"/>
                <a:gd name="T28" fmla="*/ 15 w 109"/>
                <a:gd name="T29" fmla="*/ 33 h 109"/>
                <a:gd name="T30" fmla="*/ 10 w 109"/>
                <a:gd name="T31" fmla="*/ 49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2 h 109"/>
                <a:gd name="T40" fmla="*/ 13 w 109"/>
                <a:gd name="T41" fmla="*/ 90 h 109"/>
                <a:gd name="T42" fmla="*/ 26 w 109"/>
                <a:gd name="T43" fmla="*/ 101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7 h 109"/>
                <a:gd name="T52" fmla="*/ 67 w 109"/>
                <a:gd name="T53" fmla="*/ 97 h 109"/>
                <a:gd name="T54" fmla="*/ 82 w 109"/>
                <a:gd name="T55" fmla="*/ 89 h 109"/>
                <a:gd name="T56" fmla="*/ 90 w 109"/>
                <a:gd name="T57" fmla="*/ 96 h 109"/>
                <a:gd name="T58" fmla="*/ 101 w 109"/>
                <a:gd name="T59" fmla="*/ 82 h 109"/>
                <a:gd name="T60" fmla="*/ 94 w 109"/>
                <a:gd name="T61" fmla="*/ 76 h 109"/>
                <a:gd name="T62" fmla="*/ 99 w 109"/>
                <a:gd name="T63" fmla="*/ 59 h 109"/>
                <a:gd name="T64" fmla="*/ 109 w 109"/>
                <a:gd name="T65" fmla="*/ 58 h 109"/>
                <a:gd name="T66" fmla="*/ 76 w 109"/>
                <a:gd name="T67" fmla="*/ 73 h 109"/>
                <a:gd name="T68" fmla="*/ 57 w 109"/>
                <a:gd name="T69" fmla="*/ 83 h 109"/>
                <a:gd name="T70" fmla="*/ 36 w 109"/>
                <a:gd name="T71" fmla="*/ 76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2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8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5" y="36"/>
                    <a:pt x="93" y="31"/>
                    <a:pt x="89" y="26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1" y="12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3"/>
                    <a:pt x="31" y="16"/>
                    <a:pt x="27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3"/>
                    <a:pt x="1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2"/>
                    <a:pt x="16" y="78"/>
                    <a:pt x="19" y="8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6"/>
                    <a:pt x="43" y="98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3" y="96"/>
                    <a:pt x="78" y="93"/>
                    <a:pt x="82" y="89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5"/>
                    <a:pt x="99" y="59"/>
                  </a:cubicBezTo>
                  <a:lnTo>
                    <a:pt x="109" y="58"/>
                  </a:lnTo>
                  <a:close/>
                  <a:moveTo>
                    <a:pt x="76" y="73"/>
                  </a:moveTo>
                  <a:cubicBezTo>
                    <a:pt x="72" y="79"/>
                    <a:pt x="65" y="82"/>
                    <a:pt x="57" y="83"/>
                  </a:cubicBezTo>
                  <a:cubicBezTo>
                    <a:pt x="49" y="84"/>
                    <a:pt x="41" y="81"/>
                    <a:pt x="36" y="76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7" y="42"/>
                    <a:pt x="32" y="36"/>
                  </a:cubicBezTo>
                  <a:cubicBezTo>
                    <a:pt x="37" y="30"/>
                    <a:pt x="44" y="26"/>
                    <a:pt x="52" y="26"/>
                  </a:cubicBezTo>
                  <a:cubicBezTo>
                    <a:pt x="60" y="25"/>
                    <a:pt x="67" y="28"/>
                    <a:pt x="73" y="32"/>
                  </a:cubicBezTo>
                  <a:cubicBezTo>
                    <a:pt x="79" y="37"/>
                    <a:pt x="82" y="44"/>
                    <a:pt x="83" y="52"/>
                  </a:cubicBezTo>
                  <a:cubicBezTo>
                    <a:pt x="84" y="60"/>
                    <a:pt x="81" y="67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429723">
                <a:defRPr/>
              </a:pPr>
              <a:endParaRPr lang="zh-CN" altLang="en-US" sz="1900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42"/>
            <p:cNvSpPr>
              <a:spLocks noEditPoints="1"/>
            </p:cNvSpPr>
            <p:nvPr/>
          </p:nvSpPr>
          <p:spPr bwMode="auto">
            <a:xfrm>
              <a:off x="7306469" y="2118103"/>
              <a:ext cx="409575" cy="407988"/>
            </a:xfrm>
            <a:custGeom>
              <a:avLst/>
              <a:gdLst>
                <a:gd name="T0" fmla="*/ 99 w 109"/>
                <a:gd name="T1" fmla="*/ 50 h 109"/>
                <a:gd name="T2" fmla="*/ 94 w 109"/>
                <a:gd name="T3" fmla="*/ 33 h 109"/>
                <a:gd name="T4" fmla="*/ 102 w 109"/>
                <a:gd name="T5" fmla="*/ 27 h 109"/>
                <a:gd name="T6" fmla="*/ 91 w 109"/>
                <a:gd name="T7" fmla="*/ 13 h 109"/>
                <a:gd name="T8" fmla="*/ 83 w 109"/>
                <a:gd name="T9" fmla="*/ 20 h 109"/>
                <a:gd name="T10" fmla="*/ 67 w 109"/>
                <a:gd name="T11" fmla="*/ 12 h 109"/>
                <a:gd name="T12" fmla="*/ 68 w 109"/>
                <a:gd name="T13" fmla="*/ 1 h 109"/>
                <a:gd name="T14" fmla="*/ 51 w 109"/>
                <a:gd name="T15" fmla="*/ 0 h 109"/>
                <a:gd name="T16" fmla="*/ 50 w 109"/>
                <a:gd name="T17" fmla="*/ 10 h 109"/>
                <a:gd name="T18" fmla="*/ 33 w 109"/>
                <a:gd name="T19" fmla="*/ 15 h 109"/>
                <a:gd name="T20" fmla="*/ 27 w 109"/>
                <a:gd name="T21" fmla="*/ 7 h 109"/>
                <a:gd name="T22" fmla="*/ 13 w 109"/>
                <a:gd name="T23" fmla="*/ 18 h 109"/>
                <a:gd name="T24" fmla="*/ 20 w 109"/>
                <a:gd name="T25" fmla="*/ 26 h 109"/>
                <a:gd name="T26" fmla="*/ 12 w 109"/>
                <a:gd name="T27" fmla="*/ 42 h 109"/>
                <a:gd name="T28" fmla="*/ 1 w 109"/>
                <a:gd name="T29" fmla="*/ 41 h 109"/>
                <a:gd name="T30" fmla="*/ 0 w 109"/>
                <a:gd name="T31" fmla="*/ 58 h 109"/>
                <a:gd name="T32" fmla="*/ 10 w 109"/>
                <a:gd name="T33" fmla="*/ 59 h 109"/>
                <a:gd name="T34" fmla="*/ 15 w 109"/>
                <a:gd name="T35" fmla="*/ 76 h 109"/>
                <a:gd name="T36" fmla="*/ 7 w 109"/>
                <a:gd name="T37" fmla="*/ 82 h 109"/>
                <a:gd name="T38" fmla="*/ 18 w 109"/>
                <a:gd name="T39" fmla="*/ 96 h 109"/>
                <a:gd name="T40" fmla="*/ 26 w 109"/>
                <a:gd name="T41" fmla="*/ 89 h 109"/>
                <a:gd name="T42" fmla="*/ 42 w 109"/>
                <a:gd name="T43" fmla="*/ 97 h 109"/>
                <a:gd name="T44" fmla="*/ 41 w 109"/>
                <a:gd name="T45" fmla="*/ 108 h 109"/>
                <a:gd name="T46" fmla="*/ 58 w 109"/>
                <a:gd name="T47" fmla="*/ 109 h 109"/>
                <a:gd name="T48" fmla="*/ 59 w 109"/>
                <a:gd name="T49" fmla="*/ 99 h 109"/>
                <a:gd name="T50" fmla="*/ 76 w 109"/>
                <a:gd name="T51" fmla="*/ 94 h 109"/>
                <a:gd name="T52" fmla="*/ 82 w 109"/>
                <a:gd name="T53" fmla="*/ 102 h 109"/>
                <a:gd name="T54" fmla="*/ 96 w 109"/>
                <a:gd name="T55" fmla="*/ 91 h 109"/>
                <a:gd name="T56" fmla="*/ 89 w 109"/>
                <a:gd name="T57" fmla="*/ 83 h 109"/>
                <a:gd name="T58" fmla="*/ 98 w 109"/>
                <a:gd name="T59" fmla="*/ 67 h 109"/>
                <a:gd name="T60" fmla="*/ 108 w 109"/>
                <a:gd name="T61" fmla="*/ 68 h 109"/>
                <a:gd name="T62" fmla="*/ 109 w 109"/>
                <a:gd name="T63" fmla="*/ 51 h 109"/>
                <a:gd name="T64" fmla="*/ 99 w 109"/>
                <a:gd name="T65" fmla="*/ 50 h 109"/>
                <a:gd name="T66" fmla="*/ 83 w 109"/>
                <a:gd name="T67" fmla="*/ 57 h 109"/>
                <a:gd name="T68" fmla="*/ 73 w 109"/>
                <a:gd name="T69" fmla="*/ 77 h 109"/>
                <a:gd name="T70" fmla="*/ 52 w 109"/>
                <a:gd name="T71" fmla="*/ 83 h 109"/>
                <a:gd name="T72" fmla="*/ 32 w 109"/>
                <a:gd name="T73" fmla="*/ 73 h 109"/>
                <a:gd name="T74" fmla="*/ 26 w 109"/>
                <a:gd name="T75" fmla="*/ 52 h 109"/>
                <a:gd name="T76" fmla="*/ 36 w 109"/>
                <a:gd name="T77" fmla="*/ 32 h 109"/>
                <a:gd name="T78" fmla="*/ 57 w 109"/>
                <a:gd name="T79" fmla="*/ 26 h 109"/>
                <a:gd name="T80" fmla="*/ 77 w 109"/>
                <a:gd name="T81" fmla="*/ 36 h 109"/>
                <a:gd name="T82" fmla="*/ 83 w 109"/>
                <a:gd name="T83" fmla="*/ 5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99" y="50"/>
                  </a:moveTo>
                  <a:cubicBezTo>
                    <a:pt x="98" y="44"/>
                    <a:pt x="97" y="38"/>
                    <a:pt x="94" y="3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3"/>
                    <a:pt x="67" y="1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2"/>
                    <a:pt x="33" y="1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31"/>
                    <a:pt x="13" y="36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5"/>
                    <a:pt x="12" y="70"/>
                    <a:pt x="15" y="76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31" y="93"/>
                    <a:pt x="36" y="96"/>
                    <a:pt x="42" y="9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8"/>
                    <a:pt x="96" y="73"/>
                    <a:pt x="98" y="67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7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3"/>
                  </a:cubicBezTo>
                  <a:cubicBezTo>
                    <a:pt x="44" y="83"/>
                    <a:pt x="37" y="79"/>
                    <a:pt x="32" y="73"/>
                  </a:cubicBezTo>
                  <a:cubicBezTo>
                    <a:pt x="27" y="67"/>
                    <a:pt x="25" y="59"/>
                    <a:pt x="26" y="52"/>
                  </a:cubicBezTo>
                  <a:cubicBezTo>
                    <a:pt x="27" y="45"/>
                    <a:pt x="30" y="37"/>
                    <a:pt x="36" y="32"/>
                  </a:cubicBezTo>
                  <a:cubicBezTo>
                    <a:pt x="42" y="27"/>
                    <a:pt x="50" y="25"/>
                    <a:pt x="57" y="26"/>
                  </a:cubicBezTo>
                  <a:cubicBezTo>
                    <a:pt x="65" y="27"/>
                    <a:pt x="72" y="30"/>
                    <a:pt x="77" y="36"/>
                  </a:cubicBezTo>
                  <a:cubicBezTo>
                    <a:pt x="82" y="42"/>
                    <a:pt x="84" y="50"/>
                    <a:pt x="8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429723">
                <a:defRPr/>
              </a:pPr>
              <a:endParaRPr lang="zh-CN" altLang="en-US" sz="1900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40"/>
            <p:cNvSpPr>
              <a:spLocks noEditPoints="1"/>
            </p:cNvSpPr>
            <p:nvPr/>
          </p:nvSpPr>
          <p:spPr bwMode="auto">
            <a:xfrm>
              <a:off x="6661150" y="2234539"/>
              <a:ext cx="668338" cy="666750"/>
            </a:xfrm>
            <a:custGeom>
              <a:avLst/>
              <a:gdLst>
                <a:gd name="T0" fmla="*/ 152 w 178"/>
                <a:gd name="T1" fmla="*/ 51 h 178"/>
                <a:gd name="T2" fmla="*/ 164 w 178"/>
                <a:gd name="T3" fmla="*/ 39 h 178"/>
                <a:gd name="T4" fmla="*/ 144 w 178"/>
                <a:gd name="T5" fmla="*/ 18 h 178"/>
                <a:gd name="T6" fmla="*/ 132 w 178"/>
                <a:gd name="T7" fmla="*/ 30 h 178"/>
                <a:gd name="T8" fmla="*/ 106 w 178"/>
                <a:gd name="T9" fmla="*/ 18 h 178"/>
                <a:gd name="T10" fmla="*/ 107 w 178"/>
                <a:gd name="T11" fmla="*/ 1 h 178"/>
                <a:gd name="T12" fmla="*/ 78 w 178"/>
                <a:gd name="T13" fmla="*/ 0 h 178"/>
                <a:gd name="T14" fmla="*/ 77 w 178"/>
                <a:gd name="T15" fmla="*/ 17 h 178"/>
                <a:gd name="T16" fmla="*/ 51 w 178"/>
                <a:gd name="T17" fmla="*/ 27 h 178"/>
                <a:gd name="T18" fmla="*/ 39 w 178"/>
                <a:gd name="T19" fmla="*/ 14 h 178"/>
                <a:gd name="T20" fmla="*/ 18 w 178"/>
                <a:gd name="T21" fmla="*/ 34 h 178"/>
                <a:gd name="T22" fmla="*/ 30 w 178"/>
                <a:gd name="T23" fmla="*/ 46 h 178"/>
                <a:gd name="T24" fmla="*/ 18 w 178"/>
                <a:gd name="T25" fmla="*/ 72 h 178"/>
                <a:gd name="T26" fmla="*/ 1 w 178"/>
                <a:gd name="T27" fmla="*/ 71 h 178"/>
                <a:gd name="T28" fmla="*/ 0 w 178"/>
                <a:gd name="T29" fmla="*/ 100 h 178"/>
                <a:gd name="T30" fmla="*/ 17 w 178"/>
                <a:gd name="T31" fmla="*/ 101 h 178"/>
                <a:gd name="T32" fmla="*/ 26 w 178"/>
                <a:gd name="T33" fmla="*/ 128 h 178"/>
                <a:gd name="T34" fmla="*/ 14 w 178"/>
                <a:gd name="T35" fmla="*/ 139 h 178"/>
                <a:gd name="T36" fmla="*/ 34 w 178"/>
                <a:gd name="T37" fmla="*/ 160 h 178"/>
                <a:gd name="T38" fmla="*/ 46 w 178"/>
                <a:gd name="T39" fmla="*/ 149 h 178"/>
                <a:gd name="T40" fmla="*/ 72 w 178"/>
                <a:gd name="T41" fmla="*/ 161 h 178"/>
                <a:gd name="T42" fmla="*/ 71 w 178"/>
                <a:gd name="T43" fmla="*/ 177 h 178"/>
                <a:gd name="T44" fmla="*/ 100 w 178"/>
                <a:gd name="T45" fmla="*/ 178 h 178"/>
                <a:gd name="T46" fmla="*/ 101 w 178"/>
                <a:gd name="T47" fmla="*/ 162 h 178"/>
                <a:gd name="T48" fmla="*/ 128 w 178"/>
                <a:gd name="T49" fmla="*/ 152 h 178"/>
                <a:gd name="T50" fmla="*/ 139 w 178"/>
                <a:gd name="T51" fmla="*/ 164 h 178"/>
                <a:gd name="T52" fmla="*/ 160 w 178"/>
                <a:gd name="T53" fmla="*/ 144 h 178"/>
                <a:gd name="T54" fmla="*/ 149 w 178"/>
                <a:gd name="T55" fmla="*/ 132 h 178"/>
                <a:gd name="T56" fmla="*/ 161 w 178"/>
                <a:gd name="T57" fmla="*/ 106 h 178"/>
                <a:gd name="T58" fmla="*/ 177 w 178"/>
                <a:gd name="T59" fmla="*/ 107 h 178"/>
                <a:gd name="T60" fmla="*/ 178 w 178"/>
                <a:gd name="T61" fmla="*/ 78 h 178"/>
                <a:gd name="T62" fmla="*/ 161 w 178"/>
                <a:gd name="T63" fmla="*/ 77 h 178"/>
                <a:gd name="T64" fmla="*/ 152 w 178"/>
                <a:gd name="T65" fmla="*/ 51 h 178"/>
                <a:gd name="T66" fmla="*/ 121 w 178"/>
                <a:gd name="T67" fmla="*/ 124 h 178"/>
                <a:gd name="T68" fmla="*/ 87 w 178"/>
                <a:gd name="T69" fmla="*/ 137 h 178"/>
                <a:gd name="T70" fmla="*/ 54 w 178"/>
                <a:gd name="T71" fmla="*/ 122 h 178"/>
                <a:gd name="T72" fmla="*/ 42 w 178"/>
                <a:gd name="T73" fmla="*/ 88 h 178"/>
                <a:gd name="T74" fmla="*/ 57 w 178"/>
                <a:gd name="T75" fmla="*/ 55 h 178"/>
                <a:gd name="T76" fmla="*/ 91 w 178"/>
                <a:gd name="T77" fmla="*/ 42 h 178"/>
                <a:gd name="T78" fmla="*/ 124 w 178"/>
                <a:gd name="T79" fmla="*/ 57 h 178"/>
                <a:gd name="T80" fmla="*/ 136 w 178"/>
                <a:gd name="T81" fmla="*/ 91 h 178"/>
                <a:gd name="T82" fmla="*/ 121 w 178"/>
                <a:gd name="T83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8">
                  <a:moveTo>
                    <a:pt x="152" y="51"/>
                  </a:moveTo>
                  <a:cubicBezTo>
                    <a:pt x="164" y="39"/>
                    <a:pt x="164" y="39"/>
                    <a:pt x="164" y="39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4"/>
                    <a:pt x="116" y="20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6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4"/>
                    <a:pt x="63" y="158"/>
                    <a:pt x="72" y="16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0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4"/>
                    <a:pt x="158" y="116"/>
                    <a:pt x="161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0" y="68"/>
                    <a:pt x="156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2"/>
                    <a:pt x="100" y="137"/>
                    <a:pt x="87" y="137"/>
                  </a:cubicBezTo>
                  <a:cubicBezTo>
                    <a:pt x="74" y="136"/>
                    <a:pt x="63" y="130"/>
                    <a:pt x="54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2"/>
                  </a:cubicBezTo>
                  <a:cubicBezTo>
                    <a:pt x="104" y="43"/>
                    <a:pt x="116" y="48"/>
                    <a:pt x="124" y="57"/>
                  </a:cubicBezTo>
                  <a:cubicBezTo>
                    <a:pt x="132" y="66"/>
                    <a:pt x="137" y="78"/>
                    <a:pt x="136" y="91"/>
                  </a:cubicBezTo>
                  <a:cubicBezTo>
                    <a:pt x="136" y="104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429723">
                <a:defRPr/>
              </a:pPr>
              <a:endParaRPr lang="zh-CN" altLang="en-US" sz="1900" ker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六边形 19"/>
          <p:cNvSpPr/>
          <p:nvPr/>
        </p:nvSpPr>
        <p:spPr bwMode="auto">
          <a:xfrm>
            <a:off x="1863269" y="2689028"/>
            <a:ext cx="2604420" cy="533924"/>
          </a:xfrm>
          <a:prstGeom prst="hexagon">
            <a:avLst/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55000">
                <a:srgbClr val="21DFE9">
                  <a:alpha val="10000"/>
                </a:srgbClr>
              </a:gs>
              <a:gs pos="100000">
                <a:srgbClr val="21DFE9">
                  <a:alpha val="5000"/>
                </a:srgbClr>
              </a:gs>
            </a:gsLst>
            <a:lin ang="5400000" scaled="1"/>
            <a:tileRect/>
          </a:gradFill>
          <a:ln w="6350">
            <a:gradFill flip="none" rotWithShape="1">
              <a:gsLst>
                <a:gs pos="0">
                  <a:srgbClr val="4BF0F0"/>
                </a:gs>
                <a:gs pos="47000">
                  <a:srgbClr val="4BF0F0">
                    <a:alpha val="0"/>
                  </a:srgbClr>
                </a:gs>
                <a:gs pos="100000">
                  <a:srgbClr val="4BF0F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42977" tIns="71488" rIns="142977" bIns="71488" numCol="1" spcCol="0" rtlCol="0" fromWordArt="0" anchor="ctr" anchorCtr="0" forceAA="0" compatLnSpc="1">
            <a:noAutofit/>
          </a:bodyPr>
          <a:lstStyle/>
          <a:p>
            <a:pPr algn="ctr" defTabSz="2895187">
              <a:buClr>
                <a:prstClr val="white"/>
              </a:buClr>
              <a:buSzPct val="60000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驱动万物智联</a:t>
            </a:r>
          </a:p>
        </p:txBody>
      </p:sp>
      <p:sp>
        <p:nvSpPr>
          <p:cNvPr id="21" name="六边形 20"/>
          <p:cNvSpPr/>
          <p:nvPr/>
        </p:nvSpPr>
        <p:spPr bwMode="auto">
          <a:xfrm>
            <a:off x="10235152" y="2705525"/>
            <a:ext cx="2577966" cy="484644"/>
          </a:xfrm>
          <a:prstGeom prst="hexagon">
            <a:avLst/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55000">
                <a:srgbClr val="21DFE9">
                  <a:alpha val="10000"/>
                </a:srgbClr>
              </a:gs>
              <a:gs pos="100000">
                <a:srgbClr val="21DFE9">
                  <a:alpha val="5000"/>
                </a:srgbClr>
              </a:gs>
            </a:gsLst>
            <a:lin ang="5400000" scaled="1"/>
            <a:tileRect/>
          </a:gradFill>
          <a:ln w="6350">
            <a:gradFill flip="none" rotWithShape="1">
              <a:gsLst>
                <a:gs pos="0">
                  <a:srgbClr val="4BF0F0"/>
                </a:gs>
                <a:gs pos="47000">
                  <a:srgbClr val="4BF0F0">
                    <a:alpha val="0"/>
                  </a:srgbClr>
                </a:gs>
                <a:gs pos="100000">
                  <a:srgbClr val="4BF0F0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42977" tIns="71488" rIns="142977" bIns="71488" numCol="1" spcCol="0" rtlCol="0" fromWordArt="0" anchor="ctr" anchorCtr="0" forceAA="0" compatLnSpc="1">
            <a:noAutofit/>
          </a:bodyPr>
          <a:lstStyle/>
          <a:p>
            <a:pPr algn="ctr" defTabSz="2895187">
              <a:buClr>
                <a:prstClr val="white"/>
              </a:buClr>
              <a:buSzPct val="60000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赋能产业变革</a:t>
            </a:r>
          </a:p>
        </p:txBody>
      </p:sp>
      <p:sp>
        <p:nvSpPr>
          <p:cNvPr id="22" name="Freeform 6"/>
          <p:cNvSpPr>
            <a:spLocks noChangeAspect="1"/>
          </p:cNvSpPr>
          <p:nvPr/>
        </p:nvSpPr>
        <p:spPr bwMode="auto">
          <a:xfrm>
            <a:off x="5074138" y="6121382"/>
            <a:ext cx="367118" cy="436393"/>
          </a:xfrm>
          <a:custGeom>
            <a:avLst/>
            <a:gdLst>
              <a:gd name="T0" fmla="*/ 133 w 142"/>
              <a:gd name="T1" fmla="*/ 54 h 147"/>
              <a:gd name="T2" fmla="*/ 87 w 142"/>
              <a:gd name="T3" fmla="*/ 54 h 147"/>
              <a:gd name="T4" fmla="*/ 87 w 142"/>
              <a:gd name="T5" fmla="*/ 9 h 147"/>
              <a:gd name="T6" fmla="*/ 79 w 142"/>
              <a:gd name="T7" fmla="*/ 0 h 147"/>
              <a:gd name="T8" fmla="*/ 64 w 142"/>
              <a:gd name="T9" fmla="*/ 0 h 147"/>
              <a:gd name="T10" fmla="*/ 55 w 142"/>
              <a:gd name="T11" fmla="*/ 9 h 147"/>
              <a:gd name="T12" fmla="*/ 55 w 142"/>
              <a:gd name="T13" fmla="*/ 54 h 147"/>
              <a:gd name="T14" fmla="*/ 9 w 142"/>
              <a:gd name="T15" fmla="*/ 54 h 147"/>
              <a:gd name="T16" fmla="*/ 0 w 142"/>
              <a:gd name="T17" fmla="*/ 63 h 147"/>
              <a:gd name="T18" fmla="*/ 0 w 142"/>
              <a:gd name="T19" fmla="*/ 78 h 147"/>
              <a:gd name="T20" fmla="*/ 9 w 142"/>
              <a:gd name="T21" fmla="*/ 87 h 147"/>
              <a:gd name="T22" fmla="*/ 55 w 142"/>
              <a:gd name="T23" fmla="*/ 87 h 147"/>
              <a:gd name="T24" fmla="*/ 55 w 142"/>
              <a:gd name="T25" fmla="*/ 138 h 147"/>
              <a:gd name="T26" fmla="*/ 64 w 142"/>
              <a:gd name="T27" fmla="*/ 147 h 147"/>
              <a:gd name="T28" fmla="*/ 79 w 142"/>
              <a:gd name="T29" fmla="*/ 147 h 147"/>
              <a:gd name="T30" fmla="*/ 87 w 142"/>
              <a:gd name="T31" fmla="*/ 138 h 147"/>
              <a:gd name="T32" fmla="*/ 87 w 142"/>
              <a:gd name="T33" fmla="*/ 87 h 147"/>
              <a:gd name="T34" fmla="*/ 133 w 142"/>
              <a:gd name="T35" fmla="*/ 87 h 147"/>
              <a:gd name="T36" fmla="*/ 142 w 142"/>
              <a:gd name="T37" fmla="*/ 78 h 147"/>
              <a:gd name="T38" fmla="*/ 142 w 142"/>
              <a:gd name="T39" fmla="*/ 63 h 147"/>
              <a:gd name="T40" fmla="*/ 133 w 142"/>
              <a:gd name="T41" fmla="*/ 5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2" h="147">
                <a:moveTo>
                  <a:pt x="133" y="54"/>
                </a:moveTo>
                <a:cubicBezTo>
                  <a:pt x="87" y="54"/>
                  <a:pt x="87" y="54"/>
                  <a:pt x="87" y="54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4"/>
                  <a:pt x="83" y="0"/>
                  <a:pt x="79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9" y="0"/>
                  <a:pt x="55" y="4"/>
                  <a:pt x="55" y="9"/>
                </a:cubicBezTo>
                <a:cubicBezTo>
                  <a:pt x="55" y="54"/>
                  <a:pt x="55" y="54"/>
                  <a:pt x="55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3"/>
                  <a:pt x="4" y="87"/>
                  <a:pt x="9" y="87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43"/>
                  <a:pt x="59" y="147"/>
                  <a:pt x="64" y="147"/>
                </a:cubicBezTo>
                <a:cubicBezTo>
                  <a:pt x="79" y="147"/>
                  <a:pt x="79" y="147"/>
                  <a:pt x="79" y="147"/>
                </a:cubicBezTo>
                <a:cubicBezTo>
                  <a:pt x="83" y="147"/>
                  <a:pt x="87" y="143"/>
                  <a:pt x="87" y="138"/>
                </a:cubicBezTo>
                <a:cubicBezTo>
                  <a:pt x="87" y="87"/>
                  <a:pt x="87" y="87"/>
                  <a:pt x="87" y="87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8" y="87"/>
                  <a:pt x="142" y="83"/>
                  <a:pt x="142" y="78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58"/>
                  <a:pt x="138" y="54"/>
                  <a:pt x="133" y="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07234" tIns="53619" rIns="107234" bIns="53619" numCol="1" anchor="t" anchorCtr="0" compatLnSpc="1"/>
          <a:lstStyle/>
          <a:p>
            <a:endParaRPr lang="zh-CN" altLang="en-US" sz="1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01D2BFF-7524-4DE6-B0A2-86BA85FA44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404" y="6484423"/>
            <a:ext cx="1011530" cy="75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55AA5E8-3F3C-4979-9272-51FA68A59A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24809" y="6484423"/>
            <a:ext cx="1149708" cy="75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087395E4-D075-4D6E-9F73-8F8A5DE21D1E}"/>
              </a:ext>
            </a:extLst>
          </p:cNvPr>
          <p:cNvSpPr txBox="1"/>
          <p:nvPr/>
        </p:nvSpPr>
        <p:spPr>
          <a:xfrm>
            <a:off x="10099736" y="6089471"/>
            <a:ext cx="1426917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F8BA1BD-4392-4D88-9E41-8191133A1BBD}"/>
              </a:ext>
            </a:extLst>
          </p:cNvPr>
          <p:cNvSpPr txBox="1"/>
          <p:nvPr/>
        </p:nvSpPr>
        <p:spPr>
          <a:xfrm>
            <a:off x="11386256" y="6092411"/>
            <a:ext cx="1426917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智慧医疗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503DD7DA-C715-4AFB-B276-154E3BFD7D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33287" y="5072675"/>
            <a:ext cx="1052211" cy="745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A6855A8E-BA5E-4B85-B2A3-B5D1BE3EDBCC}"/>
              </a:ext>
            </a:extLst>
          </p:cNvPr>
          <p:cNvSpPr txBox="1"/>
          <p:nvPr/>
        </p:nvSpPr>
        <p:spPr>
          <a:xfrm>
            <a:off x="12156849" y="4683007"/>
            <a:ext cx="1426917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工业制造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9685228-B05E-48F8-9F98-AE6845B04F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69809" y="5072716"/>
            <a:ext cx="1083640" cy="767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8B447BB4-3CE4-4767-9424-6D59198A1A37}"/>
              </a:ext>
            </a:extLst>
          </p:cNvPr>
          <p:cNvSpPr txBox="1"/>
          <p:nvPr/>
        </p:nvSpPr>
        <p:spPr>
          <a:xfrm>
            <a:off x="9362168" y="4690678"/>
            <a:ext cx="1426917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车联网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DB506346-71D6-4F9A-863E-A846D3AD2A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41425" y="5064790"/>
            <a:ext cx="1153469" cy="77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C5A0BF58-582E-4329-8550-C94DB21CBA44}"/>
              </a:ext>
            </a:extLst>
          </p:cNvPr>
          <p:cNvSpPr txBox="1"/>
          <p:nvPr/>
        </p:nvSpPr>
        <p:spPr>
          <a:xfrm>
            <a:off x="10708281" y="4693617"/>
            <a:ext cx="1426917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智慧城市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44052D3F-BF1A-4B76-924F-F018573F32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133" y="5245877"/>
            <a:ext cx="1002518" cy="753006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9108701" y="3543033"/>
            <a:ext cx="4343796" cy="904580"/>
          </a:xfrm>
          <a:prstGeom prst="rect">
            <a:avLst/>
          </a:prstGeom>
        </p:spPr>
        <p:txBody>
          <a:bodyPr wrap="square" lIns="142977" tIns="71488" rIns="142977" bIns="71488">
            <a:spAutoFit/>
          </a:bodyPr>
          <a:lstStyle/>
          <a:p>
            <a:pPr indent="416998" algn="ctr">
              <a:lnSpc>
                <a:spcPct val="130000"/>
              </a:lnSpc>
              <a:spcAft>
                <a:spcPts val="945"/>
              </a:spcAft>
            </a:pPr>
            <a:r>
              <a:rPr lang="en-US" altLang="zh-CN" sz="20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5G</a:t>
            </a:r>
            <a:r>
              <a:rPr lang="zh-CN" altLang="zh-CN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产业生态与各行各业开展联合创新，探索新机遇、新模式、新商业</a:t>
            </a: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4756" y="3314967"/>
            <a:ext cx="5369040" cy="4297624"/>
          </a:xfrm>
          <a:prstGeom prst="rect">
            <a:avLst/>
          </a:prstGeom>
          <a:noFill/>
          <a:ln>
            <a:solidFill>
              <a:srgbClr val="175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977" tIns="71488" rIns="142977" bIns="71488" rtlCol="0" anchor="ctr"/>
          <a:lstStyle/>
          <a:p>
            <a:pPr algn="ctr"/>
            <a:endParaRPr lang="zh-CN" altLang="en-US" sz="2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31B3D71D-6C3A-4849-A9E3-23D3D468994D}"/>
              </a:ext>
            </a:extLst>
          </p:cNvPr>
          <p:cNvSpPr txBox="1"/>
          <p:nvPr/>
        </p:nvSpPr>
        <p:spPr>
          <a:xfrm>
            <a:off x="733404" y="4799086"/>
            <a:ext cx="1477691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移动互联</a:t>
            </a: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xmlns="" id="{EDFD7934-4F41-4F6A-8375-5D3F986F61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8856" y="6694015"/>
            <a:ext cx="1185973" cy="761683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2147483647 h 293"/>
              <a:gd name="T54" fmla="*/ 2147483647 w 462"/>
              <a:gd name="T55" fmla="*/ 2147483647 h 293"/>
              <a:gd name="T56" fmla="*/ 2147483647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2147483647 w 462"/>
              <a:gd name="T67" fmla="*/ 2147483647 h 293"/>
              <a:gd name="T68" fmla="*/ 2147483647 w 462"/>
              <a:gd name="T69" fmla="*/ 2147483647 h 293"/>
              <a:gd name="T70" fmla="*/ 2147483647 w 462"/>
              <a:gd name="T71" fmla="*/ 2147483647 h 293"/>
              <a:gd name="T72" fmla="*/ 2147483647 w 462"/>
              <a:gd name="T73" fmla="*/ 2147483647 h 293"/>
              <a:gd name="T74" fmla="*/ 2147483647 w 462"/>
              <a:gd name="T75" fmla="*/ 2147483647 h 293"/>
              <a:gd name="T76" fmla="*/ 2147483647 w 462"/>
              <a:gd name="T77" fmla="*/ 2147483647 h 293"/>
              <a:gd name="T78" fmla="*/ 2147483647 w 462"/>
              <a:gd name="T79" fmla="*/ 2147483647 h 293"/>
              <a:gd name="T80" fmla="*/ 2147483647 w 462"/>
              <a:gd name="T81" fmla="*/ 2147483647 h 293"/>
              <a:gd name="T82" fmla="*/ 2147483647 w 462"/>
              <a:gd name="T83" fmla="*/ 2147483647 h 293"/>
              <a:gd name="T84" fmla="*/ 2147483647 w 462"/>
              <a:gd name="T85" fmla="*/ 2147483647 h 293"/>
              <a:gd name="T86" fmla="*/ 2147483647 w 462"/>
              <a:gd name="T87" fmla="*/ 2147483647 h 293"/>
              <a:gd name="T88" fmla="*/ 2147483647 w 462"/>
              <a:gd name="T89" fmla="*/ 2147483647 h 293"/>
              <a:gd name="T90" fmla="*/ 2147483647 w 462"/>
              <a:gd name="T91" fmla="*/ 2147483647 h 293"/>
              <a:gd name="T92" fmla="*/ 2147483647 w 462"/>
              <a:gd name="T93" fmla="*/ 2147483647 h 293"/>
              <a:gd name="T94" fmla="*/ 2147483647 w 462"/>
              <a:gd name="T95" fmla="*/ 2147483647 h 293"/>
              <a:gd name="T96" fmla="*/ 2147483647 w 462"/>
              <a:gd name="T97" fmla="*/ 2147483647 h 293"/>
              <a:gd name="T98" fmla="*/ 2147483647 w 462"/>
              <a:gd name="T99" fmla="*/ 2147483647 h 2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2" h="293">
                <a:moveTo>
                  <a:pt x="348" y="111"/>
                </a:moveTo>
                <a:cubicBezTo>
                  <a:pt x="348" y="96"/>
                  <a:pt x="337" y="85"/>
                  <a:pt x="322" y="85"/>
                </a:cubicBezTo>
                <a:cubicBezTo>
                  <a:pt x="313" y="85"/>
                  <a:pt x="304" y="90"/>
                  <a:pt x="300" y="98"/>
                </a:cubicBezTo>
                <a:cubicBezTo>
                  <a:pt x="238" y="86"/>
                  <a:pt x="238" y="86"/>
                  <a:pt x="238" y="86"/>
                </a:cubicBezTo>
                <a:cubicBezTo>
                  <a:pt x="236" y="73"/>
                  <a:pt x="226" y="63"/>
                  <a:pt x="212" y="63"/>
                </a:cubicBezTo>
                <a:cubicBezTo>
                  <a:pt x="198" y="63"/>
                  <a:pt x="186" y="74"/>
                  <a:pt x="186" y="89"/>
                </a:cubicBezTo>
                <a:cubicBezTo>
                  <a:pt x="186" y="90"/>
                  <a:pt x="187" y="91"/>
                  <a:pt x="187" y="92"/>
                </a:cubicBezTo>
                <a:cubicBezTo>
                  <a:pt x="160" y="105"/>
                  <a:pt x="160" y="105"/>
                  <a:pt x="160" y="105"/>
                </a:cubicBezTo>
                <a:cubicBezTo>
                  <a:pt x="155" y="100"/>
                  <a:pt x="148" y="97"/>
                  <a:pt x="141" y="97"/>
                </a:cubicBezTo>
                <a:cubicBezTo>
                  <a:pt x="127" y="97"/>
                  <a:pt x="115" y="108"/>
                  <a:pt x="115" y="122"/>
                </a:cubicBezTo>
                <a:cubicBezTo>
                  <a:pt x="115" y="134"/>
                  <a:pt x="123" y="144"/>
                  <a:pt x="133" y="147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23" y="196"/>
                  <a:pt x="115" y="206"/>
                  <a:pt x="115" y="217"/>
                </a:cubicBezTo>
                <a:cubicBezTo>
                  <a:pt x="115" y="232"/>
                  <a:pt x="127" y="243"/>
                  <a:pt x="141" y="243"/>
                </a:cubicBezTo>
                <a:cubicBezTo>
                  <a:pt x="151" y="243"/>
                  <a:pt x="159" y="238"/>
                  <a:pt x="163" y="230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7" y="255"/>
                  <a:pt x="238" y="265"/>
                  <a:pt x="251" y="265"/>
                </a:cubicBezTo>
                <a:cubicBezTo>
                  <a:pt x="265" y="265"/>
                  <a:pt x="277" y="253"/>
                  <a:pt x="277" y="239"/>
                </a:cubicBezTo>
                <a:cubicBezTo>
                  <a:pt x="277" y="238"/>
                  <a:pt x="277" y="237"/>
                  <a:pt x="277" y="236"/>
                </a:cubicBezTo>
                <a:cubicBezTo>
                  <a:pt x="304" y="224"/>
                  <a:pt x="304" y="224"/>
                  <a:pt x="304" y="224"/>
                </a:cubicBezTo>
                <a:cubicBezTo>
                  <a:pt x="308" y="229"/>
                  <a:pt x="315" y="232"/>
                  <a:pt x="322" y="232"/>
                </a:cubicBezTo>
                <a:cubicBezTo>
                  <a:pt x="337" y="232"/>
                  <a:pt x="348" y="220"/>
                  <a:pt x="348" y="206"/>
                </a:cubicBezTo>
                <a:cubicBezTo>
                  <a:pt x="348" y="195"/>
                  <a:pt x="341" y="185"/>
                  <a:pt x="330" y="181"/>
                </a:cubicBezTo>
                <a:cubicBezTo>
                  <a:pt x="330" y="135"/>
                  <a:pt x="330" y="135"/>
                  <a:pt x="330" y="135"/>
                </a:cubicBezTo>
                <a:cubicBezTo>
                  <a:pt x="341" y="132"/>
                  <a:pt x="348" y="122"/>
                  <a:pt x="348" y="111"/>
                </a:cubicBezTo>
                <a:close/>
                <a:moveTo>
                  <a:pt x="235" y="101"/>
                </a:moveTo>
                <a:cubicBezTo>
                  <a:pt x="297" y="114"/>
                  <a:pt x="297" y="114"/>
                  <a:pt x="297" y="114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65" y="122"/>
                  <a:pt x="258" y="119"/>
                  <a:pt x="251" y="119"/>
                </a:cubicBezTo>
                <a:cubicBezTo>
                  <a:pt x="241" y="119"/>
                  <a:pt x="233" y="124"/>
                  <a:pt x="228" y="132"/>
                </a:cubicBezTo>
                <a:cubicBezTo>
                  <a:pt x="220" y="130"/>
                  <a:pt x="220" y="130"/>
                  <a:pt x="220" y="130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7" y="111"/>
                  <a:pt x="232" y="107"/>
                  <a:pt x="235" y="101"/>
                </a:cubicBezTo>
                <a:close/>
                <a:moveTo>
                  <a:pt x="220" y="160"/>
                </a:moveTo>
                <a:cubicBezTo>
                  <a:pt x="220" y="147"/>
                  <a:pt x="220" y="147"/>
                  <a:pt x="220" y="147"/>
                </a:cubicBezTo>
                <a:cubicBezTo>
                  <a:pt x="225" y="148"/>
                  <a:pt x="225" y="148"/>
                  <a:pt x="225" y="148"/>
                </a:cubicBezTo>
                <a:cubicBezTo>
                  <a:pt x="227" y="158"/>
                  <a:pt x="234" y="166"/>
                  <a:pt x="243" y="169"/>
                </a:cubicBezTo>
                <a:cubicBezTo>
                  <a:pt x="243" y="182"/>
                  <a:pt x="243" y="182"/>
                  <a:pt x="243" y="182"/>
                </a:cubicBezTo>
                <a:cubicBezTo>
                  <a:pt x="238" y="181"/>
                  <a:pt x="238" y="181"/>
                  <a:pt x="238" y="181"/>
                </a:cubicBezTo>
                <a:cubicBezTo>
                  <a:pt x="237" y="171"/>
                  <a:pt x="230" y="163"/>
                  <a:pt x="220" y="160"/>
                </a:cubicBezTo>
                <a:close/>
                <a:moveTo>
                  <a:pt x="222" y="184"/>
                </a:moveTo>
                <a:cubicBezTo>
                  <a:pt x="222" y="190"/>
                  <a:pt x="218" y="194"/>
                  <a:pt x="212" y="194"/>
                </a:cubicBezTo>
                <a:cubicBezTo>
                  <a:pt x="207" y="194"/>
                  <a:pt x="202" y="190"/>
                  <a:pt x="202" y="184"/>
                </a:cubicBezTo>
                <a:cubicBezTo>
                  <a:pt x="202" y="179"/>
                  <a:pt x="207" y="174"/>
                  <a:pt x="212" y="174"/>
                </a:cubicBezTo>
                <a:cubicBezTo>
                  <a:pt x="218" y="174"/>
                  <a:pt x="222" y="179"/>
                  <a:pt x="222" y="184"/>
                </a:cubicBezTo>
                <a:close/>
                <a:moveTo>
                  <a:pt x="241" y="144"/>
                </a:moveTo>
                <a:cubicBezTo>
                  <a:pt x="241" y="139"/>
                  <a:pt x="246" y="135"/>
                  <a:pt x="251" y="135"/>
                </a:cubicBezTo>
                <a:cubicBezTo>
                  <a:pt x="256" y="135"/>
                  <a:pt x="261" y="139"/>
                  <a:pt x="261" y="144"/>
                </a:cubicBezTo>
                <a:cubicBezTo>
                  <a:pt x="261" y="150"/>
                  <a:pt x="256" y="154"/>
                  <a:pt x="251" y="154"/>
                </a:cubicBezTo>
                <a:cubicBezTo>
                  <a:pt x="246" y="154"/>
                  <a:pt x="241" y="150"/>
                  <a:pt x="241" y="144"/>
                </a:cubicBezTo>
                <a:close/>
                <a:moveTo>
                  <a:pt x="212" y="79"/>
                </a:moveTo>
                <a:cubicBezTo>
                  <a:pt x="218" y="79"/>
                  <a:pt x="222" y="83"/>
                  <a:pt x="222" y="89"/>
                </a:cubicBezTo>
                <a:cubicBezTo>
                  <a:pt x="222" y="94"/>
                  <a:pt x="218" y="99"/>
                  <a:pt x="212" y="99"/>
                </a:cubicBezTo>
                <a:cubicBezTo>
                  <a:pt x="207" y="99"/>
                  <a:pt x="202" y="94"/>
                  <a:pt x="202" y="89"/>
                </a:cubicBezTo>
                <a:cubicBezTo>
                  <a:pt x="202" y="83"/>
                  <a:pt x="207" y="79"/>
                  <a:pt x="212" y="79"/>
                </a:cubicBezTo>
                <a:close/>
                <a:moveTo>
                  <a:pt x="194" y="106"/>
                </a:moveTo>
                <a:cubicBezTo>
                  <a:pt x="197" y="110"/>
                  <a:pt x="200" y="112"/>
                  <a:pt x="204" y="113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167" y="120"/>
                  <a:pt x="167" y="120"/>
                  <a:pt x="167" y="120"/>
                </a:cubicBezTo>
                <a:cubicBezTo>
                  <a:pt x="167" y="120"/>
                  <a:pt x="167" y="119"/>
                  <a:pt x="167" y="119"/>
                </a:cubicBezTo>
                <a:lnTo>
                  <a:pt x="194" y="106"/>
                </a:lnTo>
                <a:close/>
                <a:moveTo>
                  <a:pt x="131" y="122"/>
                </a:moveTo>
                <a:cubicBezTo>
                  <a:pt x="131" y="117"/>
                  <a:pt x="136" y="113"/>
                  <a:pt x="141" y="113"/>
                </a:cubicBezTo>
                <a:cubicBezTo>
                  <a:pt x="146" y="113"/>
                  <a:pt x="151" y="117"/>
                  <a:pt x="151" y="122"/>
                </a:cubicBezTo>
                <a:cubicBezTo>
                  <a:pt x="151" y="128"/>
                  <a:pt x="146" y="132"/>
                  <a:pt x="141" y="132"/>
                </a:cubicBezTo>
                <a:cubicBezTo>
                  <a:pt x="136" y="132"/>
                  <a:pt x="131" y="128"/>
                  <a:pt x="131" y="122"/>
                </a:cubicBezTo>
                <a:close/>
                <a:moveTo>
                  <a:pt x="141" y="227"/>
                </a:moveTo>
                <a:cubicBezTo>
                  <a:pt x="136" y="227"/>
                  <a:pt x="131" y="223"/>
                  <a:pt x="131" y="217"/>
                </a:cubicBezTo>
                <a:cubicBezTo>
                  <a:pt x="131" y="212"/>
                  <a:pt x="136" y="207"/>
                  <a:pt x="141" y="207"/>
                </a:cubicBezTo>
                <a:cubicBezTo>
                  <a:pt x="146" y="207"/>
                  <a:pt x="151" y="212"/>
                  <a:pt x="151" y="217"/>
                </a:cubicBezTo>
                <a:cubicBezTo>
                  <a:pt x="151" y="223"/>
                  <a:pt x="146" y="227"/>
                  <a:pt x="141" y="227"/>
                </a:cubicBezTo>
                <a:close/>
                <a:moveTo>
                  <a:pt x="160" y="200"/>
                </a:moveTo>
                <a:cubicBezTo>
                  <a:pt x="157" y="197"/>
                  <a:pt x="153" y="194"/>
                  <a:pt x="149" y="193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55" y="145"/>
                  <a:pt x="160" y="141"/>
                  <a:pt x="163" y="136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194" y="163"/>
                  <a:pt x="186" y="173"/>
                  <a:pt x="186" y="184"/>
                </a:cubicBezTo>
                <a:cubicBezTo>
                  <a:pt x="186" y="185"/>
                  <a:pt x="187" y="186"/>
                  <a:pt x="187" y="187"/>
                </a:cubicBezTo>
                <a:lnTo>
                  <a:pt x="160" y="200"/>
                </a:lnTo>
                <a:close/>
                <a:moveTo>
                  <a:pt x="228" y="227"/>
                </a:moveTo>
                <a:cubicBezTo>
                  <a:pt x="167" y="214"/>
                  <a:pt x="167" y="214"/>
                  <a:pt x="167" y="214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8" y="207"/>
                  <a:pt x="205" y="210"/>
                  <a:pt x="212" y="210"/>
                </a:cubicBezTo>
                <a:cubicBezTo>
                  <a:pt x="222" y="210"/>
                  <a:pt x="230" y="205"/>
                  <a:pt x="235" y="197"/>
                </a:cubicBezTo>
                <a:cubicBezTo>
                  <a:pt x="243" y="198"/>
                  <a:pt x="243" y="198"/>
                  <a:pt x="243" y="198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37" y="217"/>
                  <a:pt x="232" y="221"/>
                  <a:pt x="228" y="227"/>
                </a:cubicBezTo>
                <a:close/>
                <a:moveTo>
                  <a:pt x="251" y="249"/>
                </a:moveTo>
                <a:cubicBezTo>
                  <a:pt x="246" y="249"/>
                  <a:pt x="241" y="245"/>
                  <a:pt x="241" y="239"/>
                </a:cubicBezTo>
                <a:cubicBezTo>
                  <a:pt x="241" y="234"/>
                  <a:pt x="246" y="229"/>
                  <a:pt x="251" y="229"/>
                </a:cubicBezTo>
                <a:cubicBezTo>
                  <a:pt x="256" y="229"/>
                  <a:pt x="261" y="234"/>
                  <a:pt x="261" y="239"/>
                </a:cubicBezTo>
                <a:cubicBezTo>
                  <a:pt x="261" y="245"/>
                  <a:pt x="256" y="249"/>
                  <a:pt x="251" y="249"/>
                </a:cubicBezTo>
                <a:close/>
                <a:moveTo>
                  <a:pt x="270" y="222"/>
                </a:moveTo>
                <a:cubicBezTo>
                  <a:pt x="267" y="219"/>
                  <a:pt x="263" y="216"/>
                  <a:pt x="259" y="215"/>
                </a:cubicBezTo>
                <a:cubicBezTo>
                  <a:pt x="259" y="202"/>
                  <a:pt x="259" y="202"/>
                  <a:pt x="259" y="202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97" y="209"/>
                  <a:pt x="297" y="209"/>
                  <a:pt x="297" y="209"/>
                </a:cubicBezTo>
                <a:lnTo>
                  <a:pt x="270" y="222"/>
                </a:lnTo>
                <a:close/>
                <a:moveTo>
                  <a:pt x="300" y="193"/>
                </a:moveTo>
                <a:cubicBezTo>
                  <a:pt x="259" y="185"/>
                  <a:pt x="259" y="185"/>
                  <a:pt x="259" y="185"/>
                </a:cubicBezTo>
                <a:cubicBezTo>
                  <a:pt x="259" y="169"/>
                  <a:pt x="259" y="169"/>
                  <a:pt x="259" y="169"/>
                </a:cubicBezTo>
                <a:cubicBezTo>
                  <a:pt x="269" y="166"/>
                  <a:pt x="277" y="156"/>
                  <a:pt x="277" y="144"/>
                </a:cubicBezTo>
                <a:cubicBezTo>
                  <a:pt x="277" y="143"/>
                  <a:pt x="277" y="142"/>
                  <a:pt x="277" y="141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306" y="131"/>
                  <a:pt x="310" y="134"/>
                  <a:pt x="314" y="135"/>
                </a:cubicBezTo>
                <a:cubicBezTo>
                  <a:pt x="314" y="181"/>
                  <a:pt x="314" y="181"/>
                  <a:pt x="314" y="181"/>
                </a:cubicBezTo>
                <a:cubicBezTo>
                  <a:pt x="308" y="183"/>
                  <a:pt x="303" y="188"/>
                  <a:pt x="300" y="193"/>
                </a:cubicBezTo>
                <a:close/>
                <a:moveTo>
                  <a:pt x="332" y="206"/>
                </a:moveTo>
                <a:cubicBezTo>
                  <a:pt x="332" y="211"/>
                  <a:pt x="328" y="216"/>
                  <a:pt x="322" y="216"/>
                </a:cubicBezTo>
                <a:cubicBezTo>
                  <a:pt x="317" y="216"/>
                  <a:pt x="312" y="211"/>
                  <a:pt x="312" y="206"/>
                </a:cubicBezTo>
                <a:cubicBezTo>
                  <a:pt x="312" y="201"/>
                  <a:pt x="317" y="196"/>
                  <a:pt x="322" y="196"/>
                </a:cubicBezTo>
                <a:cubicBezTo>
                  <a:pt x="328" y="196"/>
                  <a:pt x="332" y="201"/>
                  <a:pt x="332" y="206"/>
                </a:cubicBezTo>
                <a:close/>
                <a:moveTo>
                  <a:pt x="322" y="120"/>
                </a:moveTo>
                <a:cubicBezTo>
                  <a:pt x="317" y="120"/>
                  <a:pt x="312" y="116"/>
                  <a:pt x="312" y="111"/>
                </a:cubicBezTo>
                <a:cubicBezTo>
                  <a:pt x="312" y="105"/>
                  <a:pt x="317" y="101"/>
                  <a:pt x="322" y="101"/>
                </a:cubicBezTo>
                <a:cubicBezTo>
                  <a:pt x="328" y="101"/>
                  <a:pt x="332" y="105"/>
                  <a:pt x="332" y="111"/>
                </a:cubicBezTo>
                <a:cubicBezTo>
                  <a:pt x="332" y="116"/>
                  <a:pt x="328" y="120"/>
                  <a:pt x="322" y="120"/>
                </a:cubicBezTo>
                <a:close/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rgbClr val="939353"/>
          </a:solidFill>
          <a:ln>
            <a:noFill/>
          </a:ln>
          <a:extLst/>
        </p:spPr>
        <p:txBody>
          <a:bodyPr lIns="217824" tIns="108925" rIns="217824" bIns="108925"/>
          <a:lstStyle/>
          <a:p>
            <a:endParaRPr lang="sv-S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10" descr="Image result for iphone transparent">
            <a:extLst>
              <a:ext uri="{FF2B5EF4-FFF2-40B4-BE49-F238E27FC236}">
                <a16:creationId xmlns:a16="http://schemas.microsoft.com/office/drawing/2014/main" xmlns="" id="{1AEF5E33-2690-454B-B34F-51E6821AD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3" r="18877"/>
          <a:stretch/>
        </p:blipFill>
        <p:spPr bwMode="auto">
          <a:xfrm>
            <a:off x="781129" y="5787897"/>
            <a:ext cx="652988" cy="11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xmlns="" id="{B3355FEB-DD02-46DA-B491-6805A48AA3BE}"/>
              </a:ext>
            </a:extLst>
          </p:cNvPr>
          <p:cNvCxnSpPr/>
          <p:nvPr/>
        </p:nvCxnSpPr>
        <p:spPr>
          <a:xfrm>
            <a:off x="1533324" y="6364288"/>
            <a:ext cx="410275" cy="0"/>
          </a:xfrm>
          <a:prstGeom prst="straightConnector1">
            <a:avLst/>
          </a:prstGeom>
          <a:ln w="92075">
            <a:solidFill>
              <a:srgbClr val="C0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B3355FEB-DD02-46DA-B491-6805A48AA3BE}"/>
              </a:ext>
            </a:extLst>
          </p:cNvPr>
          <p:cNvCxnSpPr/>
          <p:nvPr/>
        </p:nvCxnSpPr>
        <p:spPr>
          <a:xfrm>
            <a:off x="4384871" y="6332706"/>
            <a:ext cx="410275" cy="0"/>
          </a:xfrm>
          <a:prstGeom prst="straightConnector1">
            <a:avLst/>
          </a:prstGeom>
          <a:ln w="92075">
            <a:solidFill>
              <a:srgbClr val="C0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31B3D71D-6C3A-4849-A9E3-23D3D468994D}"/>
              </a:ext>
            </a:extLst>
          </p:cNvPr>
          <p:cNvSpPr txBox="1"/>
          <p:nvPr/>
        </p:nvSpPr>
        <p:spPr>
          <a:xfrm>
            <a:off x="2578348" y="4798656"/>
            <a:ext cx="1333163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万物互联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31B3D71D-6C3A-4849-A9E3-23D3D468994D}"/>
              </a:ext>
            </a:extLst>
          </p:cNvPr>
          <p:cNvSpPr txBox="1"/>
          <p:nvPr/>
        </p:nvSpPr>
        <p:spPr>
          <a:xfrm>
            <a:off x="4591905" y="4799086"/>
            <a:ext cx="1360376" cy="411955"/>
          </a:xfrm>
          <a:prstGeom prst="rect">
            <a:avLst/>
          </a:prstGeom>
          <a:noFill/>
        </p:spPr>
        <p:txBody>
          <a:bodyPr wrap="square" lIns="142977" tIns="71488" rIns="142977" bIns="71488" rtlCol="0">
            <a:spAutoFit/>
          </a:bodyPr>
          <a:lstStyle/>
          <a:p>
            <a:pPr algn="ctr"/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万物智联</a:t>
            </a:r>
          </a:p>
        </p:txBody>
      </p:sp>
      <p:sp>
        <p:nvSpPr>
          <p:cNvPr id="43" name="矩形 42"/>
          <p:cNvSpPr/>
          <p:nvPr/>
        </p:nvSpPr>
        <p:spPr>
          <a:xfrm>
            <a:off x="698102" y="3566793"/>
            <a:ext cx="4915298" cy="904580"/>
          </a:xfrm>
          <a:prstGeom prst="rect">
            <a:avLst/>
          </a:prstGeom>
        </p:spPr>
        <p:txBody>
          <a:bodyPr wrap="square" lIns="142977" tIns="71488" rIns="142977" bIns="71488">
            <a:spAutoFit/>
          </a:bodyPr>
          <a:lstStyle/>
          <a:p>
            <a:pPr indent="416998" algn="ctr">
              <a:lnSpc>
                <a:spcPct val="130000"/>
              </a:lnSpc>
              <a:spcAft>
                <a:spcPts val="945"/>
              </a:spcAft>
            </a:pPr>
            <a:r>
              <a:rPr lang="en-US" altLang="zh-CN" sz="20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5G</a:t>
            </a:r>
            <a:r>
              <a:rPr lang="zh-CN" altLang="en-US" sz="18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高并发、实时、高可靠、带宽高、终端容量大，提供更强网络性能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7E5B82EB-4B16-4FD2-930B-D473B03DE1F1}"/>
              </a:ext>
            </a:extLst>
          </p:cNvPr>
          <p:cNvGrpSpPr>
            <a:grpSpLocks noChangeAspect="1"/>
          </p:cNvGrpSpPr>
          <p:nvPr/>
        </p:nvGrpSpPr>
        <p:grpSpPr>
          <a:xfrm>
            <a:off x="2007117" y="5481777"/>
            <a:ext cx="2321731" cy="1842003"/>
            <a:chOff x="-97269" y="835534"/>
            <a:chExt cx="4577391" cy="3537725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2D79E832-F2B5-499A-88B0-9618DB58D7B5}"/>
                </a:ext>
              </a:extLst>
            </p:cNvPr>
            <p:cNvGrpSpPr/>
            <p:nvPr/>
          </p:nvGrpSpPr>
          <p:grpSpPr>
            <a:xfrm>
              <a:off x="1791559" y="1982306"/>
              <a:ext cx="914418" cy="816590"/>
              <a:chOff x="4377952" y="589081"/>
              <a:chExt cx="3449674" cy="2883619"/>
            </a:xfrm>
          </p:grpSpPr>
          <p:pic>
            <p:nvPicPr>
              <p:cNvPr id="56" name="Picture 5" descr="arrow 0 blue arrow curved 2">
                <a:extLst>
                  <a:ext uri="{FF2B5EF4-FFF2-40B4-BE49-F238E27FC236}">
                    <a16:creationId xmlns:a16="http://schemas.microsoft.com/office/drawing/2014/main" xmlns="" id="{04565731-D4E0-4ACC-AED6-259DB56DF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 flipH="1">
                <a:off x="4377952" y="768554"/>
                <a:ext cx="1954701" cy="1639298"/>
              </a:xfrm>
              <a:prstGeom prst="rect">
                <a:avLst/>
              </a:prstGeom>
              <a:noFill/>
            </p:spPr>
          </p:pic>
          <p:pic>
            <p:nvPicPr>
              <p:cNvPr id="57" name="Picture 5" descr="arrow 0 blue arrow curved 2">
                <a:extLst>
                  <a:ext uri="{FF2B5EF4-FFF2-40B4-BE49-F238E27FC236}">
                    <a16:creationId xmlns:a16="http://schemas.microsoft.com/office/drawing/2014/main" xmlns="" id="{364D67F6-A3D5-47DD-AF75-0B62C7900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 rot="10800000" flipH="1">
                <a:off x="5872926" y="1581355"/>
                <a:ext cx="1954700" cy="1639297"/>
              </a:xfrm>
              <a:prstGeom prst="rect">
                <a:avLst/>
              </a:prstGeom>
              <a:noFill/>
            </p:spPr>
          </p:pic>
          <p:pic>
            <p:nvPicPr>
              <p:cNvPr id="58" name="Picture 5" descr="arrow 0 blue arrow curved 2">
                <a:extLst>
                  <a:ext uri="{FF2B5EF4-FFF2-40B4-BE49-F238E27FC236}">
                    <a16:creationId xmlns:a16="http://schemas.microsoft.com/office/drawing/2014/main" xmlns="" id="{D02239D9-3943-421D-85A6-B587EABF3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 rot="6925452" flipH="1">
                <a:off x="5706014" y="746783"/>
                <a:ext cx="1954699" cy="1639296"/>
              </a:xfrm>
              <a:prstGeom prst="rect">
                <a:avLst/>
              </a:prstGeom>
              <a:noFill/>
            </p:spPr>
          </p:pic>
          <p:pic>
            <p:nvPicPr>
              <p:cNvPr id="59" name="Picture 5" descr="arrow 0 blue arrow curved 2">
                <a:extLst>
                  <a:ext uri="{FF2B5EF4-FFF2-40B4-BE49-F238E27FC236}">
                    <a16:creationId xmlns:a16="http://schemas.microsoft.com/office/drawing/2014/main" xmlns="" id="{90294B67-2012-4F96-9DF1-94342DE75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 rot="17434504" flipH="1">
                <a:off x="4472305" y="1675701"/>
                <a:ext cx="1954700" cy="1639297"/>
              </a:xfrm>
              <a:prstGeom prst="rect">
                <a:avLst/>
              </a:prstGeom>
              <a:noFill/>
            </p:spPr>
          </p:pic>
        </p:grpSp>
        <p:sp>
          <p:nvSpPr>
            <p:cNvPr id="46" name="圆角矩形 13">
              <a:extLst>
                <a:ext uri="{FF2B5EF4-FFF2-40B4-BE49-F238E27FC236}">
                  <a16:creationId xmlns:a16="http://schemas.microsoft.com/office/drawing/2014/main" xmlns="" id="{1EFDA4FF-DA08-443C-B8E5-DE36A485AD7F}"/>
                </a:ext>
              </a:extLst>
            </p:cNvPr>
            <p:cNvSpPr/>
            <p:nvPr/>
          </p:nvSpPr>
          <p:spPr bwMode="auto">
            <a:xfrm>
              <a:off x="8527" y="835534"/>
              <a:ext cx="4356001" cy="3537725"/>
            </a:xfrm>
            <a:prstGeom prst="roundRect">
              <a:avLst>
                <a:gd name="adj" fmla="val 679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39337" tIns="69669" rIns="139337" bIns="69669" numCol="1" rtlCol="0" anchor="t" anchorCtr="0" compatLnSpc="1">
              <a:prstTxWarp prst="textNoShape">
                <a:avLst/>
              </a:prstTxWarp>
            </a:bodyPr>
            <a:lstStyle/>
            <a:p>
              <a:pPr defTabSz="2178613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7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7" name="Picture 2" descr="http://image.motortrend.com/f/features/consumer/1306_fisker_vs_tesla/41007734/2013-Tesla-Model-S-front-1.jpg">
              <a:extLst>
                <a:ext uri="{FF2B5EF4-FFF2-40B4-BE49-F238E27FC236}">
                  <a16:creationId xmlns:a16="http://schemas.microsoft.com/office/drawing/2014/main" xmlns="" id="{6F407A97-324A-4CF2-A62C-3E74BF1BFB1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9588" y="1109010"/>
              <a:ext cx="1296000" cy="86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8" name="矩形 22">
              <a:extLst>
                <a:ext uri="{FF2B5EF4-FFF2-40B4-BE49-F238E27FC236}">
                  <a16:creationId xmlns:a16="http://schemas.microsoft.com/office/drawing/2014/main" xmlns="" id="{3E0E7C10-674D-4B05-9D97-CE3F169EC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901" y="2006531"/>
              <a:ext cx="2161635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8655" tIns="54327" rIns="108655" bIns="54327">
              <a:spAutoFit/>
            </a:bodyPr>
            <a:lstStyle/>
            <a:p>
              <a:pPr algn="ctr" eaLnBrk="0" hangingPunct="0">
                <a:spcAft>
                  <a:spcPts val="1123"/>
                </a:spcAft>
                <a:buSzPct val="100000"/>
              </a:pPr>
              <a:r>
                <a:rPr lang="zh-CN" altLang="en-US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特斯拉</a:t>
              </a:r>
              <a:r>
                <a:rPr lang="en-US" altLang="zh-CN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&amp;</a:t>
              </a:r>
              <a:r>
                <a:rPr lang="zh-CN" altLang="en-US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“车连接”</a:t>
              </a:r>
              <a:endParaRPr lang="zh-CN" altLang="zh-CN" sz="1100" dirty="0"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49" name="Picture 2" descr="https://encrypted-tbn1.gstatic.com/images?q=tbn:ANd9GcS5aZ3K84ZlYEbfMGwA3fcJnpotZkO0Jt-WQWMRk0TeShyXx7ATzJlNSuU">
              <a:extLst>
                <a:ext uri="{FF2B5EF4-FFF2-40B4-BE49-F238E27FC236}">
                  <a16:creationId xmlns:a16="http://schemas.microsoft.com/office/drawing/2014/main" xmlns="" id="{C6B562BF-2EE9-4855-85C7-EBE29188C5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67739" y="1101862"/>
              <a:ext cx="1296000" cy="86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0" name="矩形 22">
              <a:extLst>
                <a:ext uri="{FF2B5EF4-FFF2-40B4-BE49-F238E27FC236}">
                  <a16:creationId xmlns:a16="http://schemas.microsoft.com/office/drawing/2014/main" xmlns="" id="{CF6F090E-80CC-4E08-963F-345E72782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930" y="1956194"/>
              <a:ext cx="2048192" cy="8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8655" tIns="54327" rIns="108655" bIns="54327">
              <a:spAutoFit/>
            </a:bodyPr>
            <a:lstStyle/>
            <a:p>
              <a:pPr algn="ctr" eaLnBrk="0" hangingPunct="0">
                <a:buSzPct val="100000"/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  <a:sym typeface="Arial" pitchFamily="34" charset="0"/>
                </a:rPr>
                <a:t>iWatch &amp; </a:t>
              </a:r>
              <a:r>
                <a:rPr lang="en-US" altLang="zh-CN" sz="1100" dirty="0" err="1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iHealth</a:t>
              </a:r>
              <a:r>
                <a:rPr lang="en-US" altLang="zh-CN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……</a:t>
              </a:r>
            </a:p>
          </p:txBody>
        </p:sp>
        <p:pic>
          <p:nvPicPr>
            <p:cNvPr id="51" name="Picture 4" descr="https://encrypted-tbn1.gstatic.com/images?q=tbn:ANd9GcRGj3Kx61eJ77_xxiv3uy-JX-4ykrnSlTPj8mcMYHeB5ii4n3-b_FO7rtrb">
              <a:extLst>
                <a:ext uri="{FF2B5EF4-FFF2-40B4-BE49-F238E27FC236}">
                  <a16:creationId xmlns:a16="http://schemas.microsoft.com/office/drawing/2014/main" xmlns="" id="{A0962B03-C140-4BA1-A7B3-BC985D6F29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0644" y="2923295"/>
              <a:ext cx="1296000" cy="86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9237E567-C190-4330-B751-BA69C8CE9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7269" y="3726152"/>
              <a:ext cx="3046262" cy="535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8655" tIns="54327" rIns="108655" bIns="54327">
              <a:spAutoFit/>
            </a:bodyPr>
            <a:lstStyle/>
            <a:p>
              <a:pPr algn="ctr" eaLnBrk="0" hangingPunct="0">
                <a:buSzPct val="100000"/>
              </a:pPr>
              <a:r>
                <a:rPr lang="en-US" altLang="zh-CN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Nest &amp;“</a:t>
              </a:r>
              <a:r>
                <a:rPr lang="zh-CN" altLang="en-US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家庭连接</a:t>
              </a:r>
              <a:r>
                <a:rPr lang="en-US" altLang="zh-CN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”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3A1D9C65-0C66-41B5-BA3E-6BD9EC42AF34}"/>
                </a:ext>
              </a:extLst>
            </p:cNvPr>
            <p:cNvSpPr/>
            <p:nvPr/>
          </p:nvSpPr>
          <p:spPr>
            <a:xfrm>
              <a:off x="2575405" y="2894441"/>
              <a:ext cx="1549303" cy="1004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Beyond.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矩形 22">
              <a:extLst>
                <a:ext uri="{FF2B5EF4-FFF2-40B4-BE49-F238E27FC236}">
                  <a16:creationId xmlns:a16="http://schemas.microsoft.com/office/drawing/2014/main" xmlns="" id="{7418480E-A7C8-41C3-8F0D-044BF41D9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140" y="3756423"/>
              <a:ext cx="1665171" cy="535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8655" tIns="54327" rIns="108655" bIns="54327">
              <a:spAutoFit/>
            </a:bodyPr>
            <a:lstStyle/>
            <a:p>
              <a:pPr algn="ctr" eaLnBrk="0" hangingPunct="0">
                <a:buSzPct val="100000"/>
              </a:pPr>
              <a:r>
                <a:rPr lang="en-US" altLang="zh-CN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“</a:t>
              </a:r>
              <a:r>
                <a:rPr lang="zh-CN" altLang="en-US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牛连接</a:t>
              </a:r>
              <a:r>
                <a:rPr lang="en-US" altLang="zh-CN" sz="1100" dirty="0">
                  <a:latin typeface="微软雅黑" pitchFamily="34" charset="-122"/>
                  <a:ea typeface="微软雅黑" pitchFamily="34" charset="-122"/>
                  <a:cs typeface="Arial" pitchFamily="34" charset="0"/>
                  <a:sym typeface="Arial" pitchFamily="34" charset="0"/>
                </a:rPr>
                <a:t>"</a:t>
              </a:r>
            </a:p>
          </p:txBody>
        </p:sp>
        <p:pic>
          <p:nvPicPr>
            <p:cNvPr id="55" name="Picture 10" descr="http://www.withywindlenature.com/wp-content/uploads/2012/08/Cow.jpg">
              <a:extLst>
                <a:ext uri="{FF2B5EF4-FFF2-40B4-BE49-F238E27FC236}">
                  <a16:creationId xmlns:a16="http://schemas.microsoft.com/office/drawing/2014/main" xmlns="" id="{08A4BF42-4D03-4C9A-B6B3-923CA4862E7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22685" y="2923301"/>
              <a:ext cx="1296000" cy="86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0" name="Text Box 4">
            <a:extLst>
              <a:ext uri="{FF2B5EF4-FFF2-40B4-BE49-F238E27FC236}">
                <a16:creationId xmlns:a16="http://schemas.microsoft.com/office/drawing/2014/main" xmlns="" id="{1343E587-7A83-48C8-97AA-064DFF44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prstClr val="black"/>
                </a:solidFill>
              </a:rPr>
              <a:t>万物</a:t>
            </a:r>
            <a:r>
              <a:rPr lang="zh-CN" altLang="en-US" dirty="0">
                <a:solidFill>
                  <a:prstClr val="black"/>
                </a:solidFill>
              </a:rPr>
              <a:t>智</a:t>
            </a:r>
            <a:r>
              <a:rPr lang="zh-CN" altLang="en-US" dirty="0" smtClean="0">
                <a:solidFill>
                  <a:prstClr val="black"/>
                </a:solidFill>
              </a:rPr>
              <a:t>联，</a:t>
            </a:r>
            <a:r>
              <a:rPr lang="en-US" altLang="zh-CN" dirty="0" smtClean="0">
                <a:solidFill>
                  <a:prstClr val="black"/>
                </a:solidFill>
              </a:rPr>
              <a:t>5G</a:t>
            </a:r>
            <a:r>
              <a:rPr lang="zh-CN" altLang="en-US" dirty="0" smtClean="0">
                <a:solidFill>
                  <a:prstClr val="black"/>
                </a:solidFill>
              </a:rPr>
              <a:t>改变社会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6DE40E50-DBD1-4C56-B2F3-4B5D6ABE7AE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773"/>
          <a:stretch/>
        </p:blipFill>
        <p:spPr>
          <a:xfrm>
            <a:off x="533191" y="1063015"/>
            <a:ext cx="1639026" cy="17990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3192" y="1356951"/>
            <a:ext cx="13252282" cy="11957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0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subTitle" idx="4294967295"/>
          </p:nvPr>
        </p:nvSpPr>
        <p:spPr>
          <a:xfrm>
            <a:off x="317500" y="538163"/>
            <a:ext cx="12680950" cy="44291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万物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智联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带来产业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数字化变革</a:t>
            </a:r>
            <a:endParaRPr lang="zh-CN" altLang="en-US" sz="3200" b="1" dirty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6" name="AutoShape 10"/>
          <p:cNvSpPr>
            <a:spLocks noChangeArrowheads="1"/>
          </p:cNvSpPr>
          <p:nvPr/>
        </p:nvSpPr>
        <p:spPr bwMode="gray">
          <a:xfrm>
            <a:off x="11813266" y="1555128"/>
            <a:ext cx="1739582" cy="37720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lIns="107965" tIns="53983" rIns="107965" bIns="53983" anchor="ctr"/>
          <a:lstStyle/>
          <a:p>
            <a:pPr defTabSz="1439620">
              <a:defRPr/>
            </a:pPr>
            <a:endParaRPr lang="zh-CN" altLang="en-US" sz="2000" kern="0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947" name="AutoShape 10"/>
          <p:cNvSpPr>
            <a:spLocks noChangeArrowheads="1"/>
          </p:cNvSpPr>
          <p:nvPr/>
        </p:nvSpPr>
        <p:spPr bwMode="gray">
          <a:xfrm>
            <a:off x="514165" y="1732308"/>
            <a:ext cx="1731004" cy="325767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lIns="107965" tIns="53983" rIns="107965" bIns="53983" anchor="ctr"/>
          <a:lstStyle/>
          <a:p>
            <a:pPr defTabSz="1439620">
              <a:defRPr/>
            </a:pPr>
            <a:endParaRPr lang="zh-CN" altLang="en-US" sz="1900" kern="0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grpSp>
        <p:nvGrpSpPr>
          <p:cNvPr id="949" name="Group 107"/>
          <p:cNvGrpSpPr>
            <a:grpSpLocks/>
          </p:cNvGrpSpPr>
          <p:nvPr/>
        </p:nvGrpSpPr>
        <p:grpSpPr bwMode="auto">
          <a:xfrm>
            <a:off x="7186125" y="1978243"/>
            <a:ext cx="7625407" cy="3667511"/>
            <a:chOff x="49" y="456"/>
            <a:chExt cx="7096" cy="3509"/>
          </a:xfrm>
        </p:grpSpPr>
        <p:sp>
          <p:nvSpPr>
            <p:cNvPr id="950" name="Oval 53"/>
            <p:cNvSpPr>
              <a:spLocks/>
            </p:cNvSpPr>
            <p:nvPr/>
          </p:nvSpPr>
          <p:spPr bwMode="auto">
            <a:xfrm>
              <a:off x="524" y="839"/>
              <a:ext cx="2709" cy="271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1" name="AutoShape 54"/>
            <p:cNvSpPr>
              <a:spLocks/>
            </p:cNvSpPr>
            <p:nvPr/>
          </p:nvSpPr>
          <p:spPr bwMode="auto">
            <a:xfrm rot="2454478">
              <a:off x="3157" y="819"/>
              <a:ext cx="135" cy="137"/>
            </a:xfrm>
            <a:custGeom>
              <a:avLst/>
              <a:gdLst>
                <a:gd name="T0" fmla="*/ 115 w 19676"/>
                <a:gd name="T1" fmla="*/ 20 h 19676"/>
                <a:gd name="T2" fmla="*/ 115 w 19676"/>
                <a:gd name="T3" fmla="*/ 117 h 19676"/>
                <a:gd name="T4" fmla="*/ 20 w 19676"/>
                <a:gd name="T5" fmla="*/ 117 h 19676"/>
                <a:gd name="T6" fmla="*/ 20 w 19676"/>
                <a:gd name="T7" fmla="*/ 20 h 19676"/>
                <a:gd name="T8" fmla="*/ 115 w 19676"/>
                <a:gd name="T9" fmla="*/ 20 h 19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19676">
                  <a:moveTo>
                    <a:pt x="16795" y="2890"/>
                  </a:moveTo>
                  <a:cubicBezTo>
                    <a:pt x="20639" y="6733"/>
                    <a:pt x="20642" y="12962"/>
                    <a:pt x="16802" y="16803"/>
                  </a:cubicBezTo>
                  <a:cubicBezTo>
                    <a:pt x="12961" y="20643"/>
                    <a:pt x="6732" y="20640"/>
                    <a:pt x="2889" y="16796"/>
                  </a:cubicBezTo>
                  <a:cubicBezTo>
                    <a:pt x="-955" y="12953"/>
                    <a:pt x="-958" y="6724"/>
                    <a:pt x="2882" y="2883"/>
                  </a:cubicBezTo>
                  <a:cubicBezTo>
                    <a:pt x="6723" y="-957"/>
                    <a:pt x="12952" y="-954"/>
                    <a:pt x="16795" y="2890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2" name="AutoShape 56"/>
            <p:cNvSpPr>
              <a:spLocks/>
            </p:cNvSpPr>
            <p:nvPr/>
          </p:nvSpPr>
          <p:spPr bwMode="auto">
            <a:xfrm rot="7968671">
              <a:off x="2786" y="954"/>
              <a:ext cx="452" cy="342"/>
            </a:xfrm>
            <a:custGeom>
              <a:avLst/>
              <a:gdLst>
                <a:gd name="T0" fmla="*/ 448 w 21276"/>
                <a:gd name="T1" fmla="*/ 109 h 19287"/>
                <a:gd name="T2" fmla="*/ 139 w 21276"/>
                <a:gd name="T3" fmla="*/ 99 h 19287"/>
                <a:gd name="T4" fmla="*/ 282 w 21276"/>
                <a:gd name="T5" fmla="*/ 54 h 19287"/>
                <a:gd name="T6" fmla="*/ 323 w 21276"/>
                <a:gd name="T7" fmla="*/ 23 h 19287"/>
                <a:gd name="T8" fmla="*/ 129 w 21276"/>
                <a:gd name="T9" fmla="*/ 41 h 19287"/>
                <a:gd name="T10" fmla="*/ -1 w 21276"/>
                <a:gd name="T11" fmla="*/ 156 h 19287"/>
                <a:gd name="T12" fmla="*/ 127 w 21276"/>
                <a:gd name="T13" fmla="*/ 293 h 19287"/>
                <a:gd name="T14" fmla="*/ 316 w 21276"/>
                <a:gd name="T15" fmla="*/ 322 h 19287"/>
                <a:gd name="T16" fmla="*/ 257 w 21276"/>
                <a:gd name="T17" fmla="*/ 267 h 19287"/>
                <a:gd name="T18" fmla="*/ 136 w 21276"/>
                <a:gd name="T19" fmla="*/ 231 h 19287"/>
                <a:gd name="T20" fmla="*/ 450 w 21276"/>
                <a:gd name="T21" fmla="*/ 207 h 192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276" h="19287">
                  <a:moveTo>
                    <a:pt x="21072" y="6123"/>
                  </a:moveTo>
                  <a:lnTo>
                    <a:pt x="6557" y="5574"/>
                  </a:lnTo>
                  <a:lnTo>
                    <a:pt x="13286" y="3032"/>
                  </a:lnTo>
                  <a:cubicBezTo>
                    <a:pt x="13286" y="3032"/>
                    <a:pt x="15312" y="2837"/>
                    <a:pt x="15207" y="1294"/>
                  </a:cubicBezTo>
                  <a:cubicBezTo>
                    <a:pt x="15245" y="-803"/>
                    <a:pt x="11967" y="-618"/>
                    <a:pt x="6080" y="2308"/>
                  </a:cubicBezTo>
                  <a:cubicBezTo>
                    <a:pt x="1496" y="4587"/>
                    <a:pt x="130" y="6559"/>
                    <a:pt x="-45" y="8776"/>
                  </a:cubicBezTo>
                  <a:cubicBezTo>
                    <a:pt x="-410" y="13390"/>
                    <a:pt x="3762" y="15494"/>
                    <a:pt x="5977" y="16542"/>
                  </a:cubicBezTo>
                  <a:cubicBezTo>
                    <a:pt x="8192" y="17589"/>
                    <a:pt x="13844" y="20797"/>
                    <a:pt x="14878" y="18166"/>
                  </a:cubicBezTo>
                  <a:cubicBezTo>
                    <a:pt x="15470" y="16658"/>
                    <a:pt x="13277" y="15389"/>
                    <a:pt x="12084" y="15082"/>
                  </a:cubicBezTo>
                  <a:cubicBezTo>
                    <a:pt x="10526" y="14681"/>
                    <a:pt x="6416" y="13003"/>
                    <a:pt x="6416" y="13003"/>
                  </a:cubicBezTo>
                  <a:lnTo>
                    <a:pt x="21190" y="11683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3" name="AutoShape 57"/>
            <p:cNvSpPr>
              <a:spLocks/>
            </p:cNvSpPr>
            <p:nvPr/>
          </p:nvSpPr>
          <p:spPr bwMode="auto">
            <a:xfrm rot="13785609">
              <a:off x="461" y="3306"/>
              <a:ext cx="111" cy="110"/>
            </a:xfrm>
            <a:custGeom>
              <a:avLst/>
              <a:gdLst>
                <a:gd name="T0" fmla="*/ 95 w 19676"/>
                <a:gd name="T1" fmla="*/ 16 h 19675"/>
                <a:gd name="T2" fmla="*/ 95 w 19676"/>
                <a:gd name="T3" fmla="*/ 94 h 19675"/>
                <a:gd name="T4" fmla="*/ 16 w 19676"/>
                <a:gd name="T5" fmla="*/ 94 h 19675"/>
                <a:gd name="T6" fmla="*/ 16 w 19676"/>
                <a:gd name="T7" fmla="*/ 16 h 19675"/>
                <a:gd name="T8" fmla="*/ 95 w 19676"/>
                <a:gd name="T9" fmla="*/ 16 h 19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19675">
                  <a:moveTo>
                    <a:pt x="16796" y="2891"/>
                  </a:moveTo>
                  <a:cubicBezTo>
                    <a:pt x="20640" y="6735"/>
                    <a:pt x="20643" y="12964"/>
                    <a:pt x="16803" y="16803"/>
                  </a:cubicBezTo>
                  <a:cubicBezTo>
                    <a:pt x="12963" y="20643"/>
                    <a:pt x="6734" y="20639"/>
                    <a:pt x="2890" y="16795"/>
                  </a:cubicBezTo>
                  <a:cubicBezTo>
                    <a:pt x="-954" y="12951"/>
                    <a:pt x="-957" y="6722"/>
                    <a:pt x="2883" y="2883"/>
                  </a:cubicBezTo>
                  <a:cubicBezTo>
                    <a:pt x="6723" y="-957"/>
                    <a:pt x="12952" y="-953"/>
                    <a:pt x="16796" y="2891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4" name="AutoShape 59"/>
            <p:cNvSpPr>
              <a:spLocks/>
            </p:cNvSpPr>
            <p:nvPr/>
          </p:nvSpPr>
          <p:spPr bwMode="auto">
            <a:xfrm rot="19302996">
              <a:off x="532" y="3059"/>
              <a:ext cx="363" cy="283"/>
            </a:xfrm>
            <a:custGeom>
              <a:avLst/>
              <a:gdLst>
                <a:gd name="T0" fmla="*/ 359 w 21276"/>
                <a:gd name="T1" fmla="*/ 90 h 19287"/>
                <a:gd name="T2" fmla="*/ 112 w 21276"/>
                <a:gd name="T3" fmla="*/ 82 h 19287"/>
                <a:gd name="T4" fmla="*/ 227 w 21276"/>
                <a:gd name="T5" fmla="*/ 45 h 19287"/>
                <a:gd name="T6" fmla="*/ 259 w 21276"/>
                <a:gd name="T7" fmla="*/ 19 h 19287"/>
                <a:gd name="T8" fmla="*/ 104 w 21276"/>
                <a:gd name="T9" fmla="*/ 34 h 19287"/>
                <a:gd name="T10" fmla="*/ -1 w 21276"/>
                <a:gd name="T11" fmla="*/ 129 h 19287"/>
                <a:gd name="T12" fmla="*/ 102 w 21276"/>
                <a:gd name="T13" fmla="*/ 243 h 19287"/>
                <a:gd name="T14" fmla="*/ 254 w 21276"/>
                <a:gd name="T15" fmla="*/ 267 h 19287"/>
                <a:gd name="T16" fmla="*/ 206 w 21276"/>
                <a:gd name="T17" fmla="*/ 221 h 19287"/>
                <a:gd name="T18" fmla="*/ 109 w 21276"/>
                <a:gd name="T19" fmla="*/ 191 h 19287"/>
                <a:gd name="T20" fmla="*/ 361 w 21276"/>
                <a:gd name="T21" fmla="*/ 171 h 192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276" h="19287">
                  <a:moveTo>
                    <a:pt x="21070" y="6125"/>
                  </a:moveTo>
                  <a:lnTo>
                    <a:pt x="6555" y="5574"/>
                  </a:lnTo>
                  <a:lnTo>
                    <a:pt x="13284" y="3033"/>
                  </a:lnTo>
                  <a:cubicBezTo>
                    <a:pt x="13284" y="3033"/>
                    <a:pt x="15310" y="2838"/>
                    <a:pt x="15206" y="1295"/>
                  </a:cubicBezTo>
                  <a:cubicBezTo>
                    <a:pt x="15244" y="-802"/>
                    <a:pt x="11966" y="-617"/>
                    <a:pt x="6079" y="2309"/>
                  </a:cubicBezTo>
                  <a:cubicBezTo>
                    <a:pt x="1494" y="4587"/>
                    <a:pt x="128" y="6558"/>
                    <a:pt x="-48" y="8776"/>
                  </a:cubicBezTo>
                  <a:cubicBezTo>
                    <a:pt x="-414" y="13390"/>
                    <a:pt x="3757" y="15494"/>
                    <a:pt x="5972" y="16542"/>
                  </a:cubicBezTo>
                  <a:cubicBezTo>
                    <a:pt x="8187" y="17590"/>
                    <a:pt x="13838" y="20798"/>
                    <a:pt x="14872" y="18167"/>
                  </a:cubicBezTo>
                  <a:cubicBezTo>
                    <a:pt x="15465" y="16659"/>
                    <a:pt x="13272" y="15390"/>
                    <a:pt x="12079" y="15083"/>
                  </a:cubicBezTo>
                  <a:cubicBezTo>
                    <a:pt x="10521" y="14682"/>
                    <a:pt x="6412" y="13003"/>
                    <a:pt x="6412" y="13003"/>
                  </a:cubicBezTo>
                  <a:lnTo>
                    <a:pt x="21186" y="11684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5" name="AutoShape 60"/>
            <p:cNvSpPr>
              <a:spLocks/>
            </p:cNvSpPr>
            <p:nvPr/>
          </p:nvSpPr>
          <p:spPr bwMode="auto">
            <a:xfrm rot="19021998">
              <a:off x="644" y="885"/>
              <a:ext cx="100" cy="97"/>
            </a:xfrm>
            <a:custGeom>
              <a:avLst/>
              <a:gdLst>
                <a:gd name="T0" fmla="*/ 85 w 19676"/>
                <a:gd name="T1" fmla="*/ 14 h 19676"/>
                <a:gd name="T2" fmla="*/ 85 w 19676"/>
                <a:gd name="T3" fmla="*/ 83 h 19676"/>
                <a:gd name="T4" fmla="*/ 15 w 19676"/>
                <a:gd name="T5" fmla="*/ 83 h 19676"/>
                <a:gd name="T6" fmla="*/ 15 w 19676"/>
                <a:gd name="T7" fmla="*/ 14 h 19676"/>
                <a:gd name="T8" fmla="*/ 85 w 19676"/>
                <a:gd name="T9" fmla="*/ 14 h 19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19676">
                  <a:moveTo>
                    <a:pt x="16793" y="2872"/>
                  </a:moveTo>
                  <a:cubicBezTo>
                    <a:pt x="20633" y="6712"/>
                    <a:pt x="20630" y="12941"/>
                    <a:pt x="16786" y="16785"/>
                  </a:cubicBezTo>
                  <a:cubicBezTo>
                    <a:pt x="12942" y="20629"/>
                    <a:pt x="6713" y="20632"/>
                    <a:pt x="2873" y="16792"/>
                  </a:cubicBezTo>
                  <a:cubicBezTo>
                    <a:pt x="-967" y="12952"/>
                    <a:pt x="-964" y="6723"/>
                    <a:pt x="2880" y="2879"/>
                  </a:cubicBezTo>
                  <a:cubicBezTo>
                    <a:pt x="6724" y="-965"/>
                    <a:pt x="12953" y="-968"/>
                    <a:pt x="16793" y="2872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6" name="AutoShape 62"/>
            <p:cNvSpPr>
              <a:spLocks/>
            </p:cNvSpPr>
            <p:nvPr/>
          </p:nvSpPr>
          <p:spPr bwMode="auto">
            <a:xfrm rot="2894125">
              <a:off x="684" y="972"/>
              <a:ext cx="319" cy="253"/>
            </a:xfrm>
            <a:custGeom>
              <a:avLst/>
              <a:gdLst>
                <a:gd name="T0" fmla="*/ 317 w 21294"/>
                <a:gd name="T1" fmla="*/ 85 h 19306"/>
                <a:gd name="T2" fmla="*/ 99 w 21294"/>
                <a:gd name="T3" fmla="*/ 75 h 19306"/>
                <a:gd name="T4" fmla="*/ 200 w 21294"/>
                <a:gd name="T5" fmla="*/ 43 h 19306"/>
                <a:gd name="T6" fmla="*/ 228 w 21294"/>
                <a:gd name="T7" fmla="*/ 20 h 19306"/>
                <a:gd name="T8" fmla="*/ 92 w 21294"/>
                <a:gd name="T9" fmla="*/ 32 h 19306"/>
                <a:gd name="T10" fmla="*/ 1 w 21294"/>
                <a:gd name="T11" fmla="*/ 115 h 19306"/>
                <a:gd name="T12" fmla="*/ 93 w 21294"/>
                <a:gd name="T13" fmla="*/ 218 h 19306"/>
                <a:gd name="T14" fmla="*/ 226 w 21294"/>
                <a:gd name="T15" fmla="*/ 242 h 19306"/>
                <a:gd name="T16" fmla="*/ 184 w 21294"/>
                <a:gd name="T17" fmla="*/ 201 h 19306"/>
                <a:gd name="T18" fmla="*/ 99 w 21294"/>
                <a:gd name="T19" fmla="*/ 172 h 19306"/>
                <a:gd name="T20" fmla="*/ 320 w 21294"/>
                <a:gd name="T21" fmla="*/ 158 h 193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294" h="19306">
                  <a:moveTo>
                    <a:pt x="21168" y="6487"/>
                  </a:moveTo>
                  <a:lnTo>
                    <a:pt x="6632" y="5691"/>
                  </a:lnTo>
                  <a:lnTo>
                    <a:pt x="13336" y="3260"/>
                  </a:lnTo>
                  <a:cubicBezTo>
                    <a:pt x="13336" y="3260"/>
                    <a:pt x="15362" y="3099"/>
                    <a:pt x="15238" y="1553"/>
                  </a:cubicBezTo>
                  <a:cubicBezTo>
                    <a:pt x="15250" y="-546"/>
                    <a:pt x="11971" y="-416"/>
                    <a:pt x="6115" y="2414"/>
                  </a:cubicBezTo>
                  <a:cubicBezTo>
                    <a:pt x="1554" y="4617"/>
                    <a:pt x="211" y="6568"/>
                    <a:pt x="63" y="8785"/>
                  </a:cubicBezTo>
                  <a:cubicBezTo>
                    <a:pt x="-246" y="13398"/>
                    <a:pt x="3956" y="15574"/>
                    <a:pt x="6186" y="16661"/>
                  </a:cubicBezTo>
                  <a:cubicBezTo>
                    <a:pt x="8416" y="17747"/>
                    <a:pt x="14113" y="21054"/>
                    <a:pt x="15115" y="18438"/>
                  </a:cubicBezTo>
                  <a:cubicBezTo>
                    <a:pt x="15689" y="16938"/>
                    <a:pt x="13479" y="15630"/>
                    <a:pt x="12280" y="15303"/>
                  </a:cubicBezTo>
                  <a:cubicBezTo>
                    <a:pt x="10716" y="14875"/>
                    <a:pt x="6582" y="13125"/>
                    <a:pt x="6582" y="13125"/>
                  </a:cubicBezTo>
                  <a:lnTo>
                    <a:pt x="21354" y="12054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7" name="AutoShape 63"/>
            <p:cNvSpPr>
              <a:spLocks/>
            </p:cNvSpPr>
            <p:nvPr/>
          </p:nvSpPr>
          <p:spPr bwMode="auto">
            <a:xfrm rot="7878669">
              <a:off x="3192" y="3282"/>
              <a:ext cx="111" cy="113"/>
            </a:xfrm>
            <a:custGeom>
              <a:avLst/>
              <a:gdLst>
                <a:gd name="T0" fmla="*/ 95 w 19679"/>
                <a:gd name="T1" fmla="*/ 17 h 19676"/>
                <a:gd name="T2" fmla="*/ 95 w 19679"/>
                <a:gd name="T3" fmla="*/ 96 h 19676"/>
                <a:gd name="T4" fmla="*/ 16 w 19679"/>
                <a:gd name="T5" fmla="*/ 96 h 19676"/>
                <a:gd name="T6" fmla="*/ 16 w 19679"/>
                <a:gd name="T7" fmla="*/ 17 h 19676"/>
                <a:gd name="T8" fmla="*/ 95 w 19679"/>
                <a:gd name="T9" fmla="*/ 17 h 19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6">
                  <a:moveTo>
                    <a:pt x="16796" y="2874"/>
                  </a:moveTo>
                  <a:cubicBezTo>
                    <a:pt x="20639" y="6715"/>
                    <a:pt x="20639" y="12944"/>
                    <a:pt x="16796" y="16788"/>
                  </a:cubicBezTo>
                  <a:cubicBezTo>
                    <a:pt x="12954" y="20631"/>
                    <a:pt x="6724" y="20634"/>
                    <a:pt x="2882" y="16794"/>
                  </a:cubicBezTo>
                  <a:cubicBezTo>
                    <a:pt x="-961" y="12953"/>
                    <a:pt x="-961" y="6724"/>
                    <a:pt x="2882" y="2880"/>
                  </a:cubicBezTo>
                  <a:cubicBezTo>
                    <a:pt x="6724" y="-963"/>
                    <a:pt x="12954" y="-966"/>
                    <a:pt x="16796" y="2874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8" name="AutoShape 65"/>
            <p:cNvSpPr>
              <a:spLocks/>
            </p:cNvSpPr>
            <p:nvPr/>
          </p:nvSpPr>
          <p:spPr bwMode="auto">
            <a:xfrm rot="13347353">
              <a:off x="2864" y="3025"/>
              <a:ext cx="374" cy="283"/>
            </a:xfrm>
            <a:custGeom>
              <a:avLst/>
              <a:gdLst>
                <a:gd name="T0" fmla="*/ 372 w 21294"/>
                <a:gd name="T1" fmla="*/ 95 h 19306"/>
                <a:gd name="T2" fmla="*/ 116 w 21294"/>
                <a:gd name="T3" fmla="*/ 83 h 19306"/>
                <a:gd name="T4" fmla="*/ 234 w 21294"/>
                <a:gd name="T5" fmla="*/ 48 h 19306"/>
                <a:gd name="T6" fmla="*/ 268 w 21294"/>
                <a:gd name="T7" fmla="*/ 23 h 19306"/>
                <a:gd name="T8" fmla="*/ 107 w 21294"/>
                <a:gd name="T9" fmla="*/ 35 h 19306"/>
                <a:gd name="T10" fmla="*/ 1 w 21294"/>
                <a:gd name="T11" fmla="*/ 129 h 19306"/>
                <a:gd name="T12" fmla="*/ 109 w 21294"/>
                <a:gd name="T13" fmla="*/ 244 h 19306"/>
                <a:gd name="T14" fmla="*/ 265 w 21294"/>
                <a:gd name="T15" fmla="*/ 270 h 19306"/>
                <a:gd name="T16" fmla="*/ 216 w 21294"/>
                <a:gd name="T17" fmla="*/ 224 h 19306"/>
                <a:gd name="T18" fmla="*/ 116 w 21294"/>
                <a:gd name="T19" fmla="*/ 192 h 19306"/>
                <a:gd name="T20" fmla="*/ 375 w 21294"/>
                <a:gd name="T21" fmla="*/ 177 h 193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294" h="19306">
                  <a:moveTo>
                    <a:pt x="21166" y="6491"/>
                  </a:moveTo>
                  <a:lnTo>
                    <a:pt x="6630" y="5693"/>
                  </a:lnTo>
                  <a:lnTo>
                    <a:pt x="13335" y="3263"/>
                  </a:lnTo>
                  <a:cubicBezTo>
                    <a:pt x="13335" y="3263"/>
                    <a:pt x="15360" y="3102"/>
                    <a:pt x="15237" y="1556"/>
                  </a:cubicBezTo>
                  <a:cubicBezTo>
                    <a:pt x="15250" y="-543"/>
                    <a:pt x="11971" y="-414"/>
                    <a:pt x="6113" y="2415"/>
                  </a:cubicBezTo>
                  <a:cubicBezTo>
                    <a:pt x="1552" y="4618"/>
                    <a:pt x="209" y="6569"/>
                    <a:pt x="60" y="8786"/>
                  </a:cubicBezTo>
                  <a:cubicBezTo>
                    <a:pt x="-250" y="13399"/>
                    <a:pt x="3951" y="15576"/>
                    <a:pt x="6181" y="16662"/>
                  </a:cubicBezTo>
                  <a:cubicBezTo>
                    <a:pt x="8410" y="17749"/>
                    <a:pt x="14106" y="21057"/>
                    <a:pt x="15109" y="18441"/>
                  </a:cubicBezTo>
                  <a:cubicBezTo>
                    <a:pt x="15684" y="16941"/>
                    <a:pt x="13474" y="15633"/>
                    <a:pt x="12276" y="15306"/>
                  </a:cubicBezTo>
                  <a:cubicBezTo>
                    <a:pt x="10711" y="14878"/>
                    <a:pt x="6578" y="13127"/>
                    <a:pt x="6578" y="13127"/>
                  </a:cubicBezTo>
                  <a:lnTo>
                    <a:pt x="21350" y="12058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9" name="AutoShape 66"/>
            <p:cNvSpPr>
              <a:spLocks/>
            </p:cNvSpPr>
            <p:nvPr/>
          </p:nvSpPr>
          <p:spPr bwMode="auto">
            <a:xfrm rot="2535225">
              <a:off x="2051" y="680"/>
              <a:ext cx="153" cy="153"/>
            </a:xfrm>
            <a:custGeom>
              <a:avLst/>
              <a:gdLst>
                <a:gd name="T0" fmla="*/ 130 w 19624"/>
                <a:gd name="T1" fmla="*/ 21 h 19622"/>
                <a:gd name="T2" fmla="*/ 129 w 19624"/>
                <a:gd name="T3" fmla="*/ 129 h 19622"/>
                <a:gd name="T4" fmla="*/ 21 w 19624"/>
                <a:gd name="T5" fmla="*/ 130 h 19622"/>
                <a:gd name="T6" fmla="*/ 22 w 19624"/>
                <a:gd name="T7" fmla="*/ 22 h 19622"/>
                <a:gd name="T8" fmla="*/ 130 w 19624"/>
                <a:gd name="T9" fmla="*/ 21 h 19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24" h="19622">
                  <a:moveTo>
                    <a:pt x="16723" y="2706"/>
                  </a:moveTo>
                  <a:cubicBezTo>
                    <a:pt x="20518" y="6499"/>
                    <a:pt x="20458" y="12711"/>
                    <a:pt x="16590" y="16581"/>
                  </a:cubicBezTo>
                  <a:cubicBezTo>
                    <a:pt x="12721" y="20451"/>
                    <a:pt x="6508" y="20513"/>
                    <a:pt x="2713" y="16720"/>
                  </a:cubicBezTo>
                  <a:cubicBezTo>
                    <a:pt x="-1082" y="12927"/>
                    <a:pt x="-1022" y="6715"/>
                    <a:pt x="2846" y="2845"/>
                  </a:cubicBezTo>
                  <a:cubicBezTo>
                    <a:pt x="6715" y="-1025"/>
                    <a:pt x="12928" y="-1087"/>
                    <a:pt x="16723" y="2706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0" name="AutoShape 67"/>
            <p:cNvSpPr>
              <a:spLocks/>
            </p:cNvSpPr>
            <p:nvPr/>
          </p:nvSpPr>
          <p:spPr bwMode="auto">
            <a:xfrm rot="2535225">
              <a:off x="1530" y="685"/>
              <a:ext cx="154" cy="153"/>
            </a:xfrm>
            <a:custGeom>
              <a:avLst/>
              <a:gdLst>
                <a:gd name="T0" fmla="*/ 131 w 19624"/>
                <a:gd name="T1" fmla="*/ 21 h 19622"/>
                <a:gd name="T2" fmla="*/ 130 w 19624"/>
                <a:gd name="T3" fmla="*/ 129 h 19622"/>
                <a:gd name="T4" fmla="*/ 21 w 19624"/>
                <a:gd name="T5" fmla="*/ 130 h 19622"/>
                <a:gd name="T6" fmla="*/ 22 w 19624"/>
                <a:gd name="T7" fmla="*/ 22 h 19622"/>
                <a:gd name="T8" fmla="*/ 131 w 19624"/>
                <a:gd name="T9" fmla="*/ 21 h 19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24" h="19622">
                  <a:moveTo>
                    <a:pt x="16723" y="2706"/>
                  </a:moveTo>
                  <a:cubicBezTo>
                    <a:pt x="20518" y="6499"/>
                    <a:pt x="20458" y="12711"/>
                    <a:pt x="16590" y="16581"/>
                  </a:cubicBezTo>
                  <a:cubicBezTo>
                    <a:pt x="12721" y="20451"/>
                    <a:pt x="6508" y="20513"/>
                    <a:pt x="2713" y="16720"/>
                  </a:cubicBezTo>
                  <a:cubicBezTo>
                    <a:pt x="-1082" y="12927"/>
                    <a:pt x="-1022" y="6715"/>
                    <a:pt x="2846" y="2845"/>
                  </a:cubicBezTo>
                  <a:cubicBezTo>
                    <a:pt x="6715" y="-1025"/>
                    <a:pt x="12928" y="-1087"/>
                    <a:pt x="16723" y="2706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1" name="Line 68"/>
            <p:cNvSpPr>
              <a:spLocks noChangeShapeType="1"/>
            </p:cNvSpPr>
            <p:nvPr/>
          </p:nvSpPr>
          <p:spPr bwMode="auto">
            <a:xfrm>
              <a:off x="1730" y="771"/>
              <a:ext cx="271" cy="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2" name="AutoShape 69"/>
            <p:cNvSpPr>
              <a:spLocks/>
            </p:cNvSpPr>
            <p:nvPr/>
          </p:nvSpPr>
          <p:spPr bwMode="auto">
            <a:xfrm rot="2535225">
              <a:off x="1697" y="528"/>
              <a:ext cx="280" cy="248"/>
            </a:xfrm>
            <a:custGeom>
              <a:avLst/>
              <a:gdLst>
                <a:gd name="T0" fmla="*/ -2 w 21418"/>
                <a:gd name="T1" fmla="*/ 248 h 20332"/>
                <a:gd name="T2" fmla="*/ 280 w 21418"/>
                <a:gd name="T3" fmla="*/ -2 h 20332"/>
                <a:gd name="T4" fmla="*/ 101 w 21418"/>
                <a:gd name="T5" fmla="*/ 62 h 20332"/>
                <a:gd name="T6" fmla="*/ -2 w 21418"/>
                <a:gd name="T7" fmla="*/ 248 h 20332"/>
                <a:gd name="T8" fmla="*/ -2 w 21418"/>
                <a:gd name="T9" fmla="*/ 248 h 20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8" h="20332">
                  <a:moveTo>
                    <a:pt x="-182" y="20332"/>
                  </a:moveTo>
                  <a:lnTo>
                    <a:pt x="21418" y="-137"/>
                  </a:lnTo>
                  <a:cubicBezTo>
                    <a:pt x="21418" y="-137"/>
                    <a:pt x="15175" y="-1268"/>
                    <a:pt x="7732" y="5052"/>
                  </a:cubicBezTo>
                  <a:cubicBezTo>
                    <a:pt x="289" y="11372"/>
                    <a:pt x="-182" y="20332"/>
                    <a:pt x="-182" y="20332"/>
                  </a:cubicBezTo>
                  <a:close/>
                  <a:moveTo>
                    <a:pt x="-182" y="20332"/>
                  </a:move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3" name="AutoShape 70"/>
            <p:cNvSpPr>
              <a:spLocks/>
            </p:cNvSpPr>
            <p:nvPr/>
          </p:nvSpPr>
          <p:spPr bwMode="auto">
            <a:xfrm rot="2535225">
              <a:off x="1558" y="456"/>
              <a:ext cx="640" cy="575"/>
            </a:xfrm>
            <a:custGeom>
              <a:avLst/>
              <a:gdLst>
                <a:gd name="T0" fmla="*/ 640 w 21020"/>
                <a:gd name="T1" fmla="*/ 41 h 21341"/>
                <a:gd name="T2" fmla="*/ 536 w 21020"/>
                <a:gd name="T3" fmla="*/ -5 h 21341"/>
                <a:gd name="T4" fmla="*/ 415 w 21020"/>
                <a:gd name="T5" fmla="*/ 59 h 21341"/>
                <a:gd name="T6" fmla="*/ 153 w 21020"/>
                <a:gd name="T7" fmla="*/ 146 h 21341"/>
                <a:gd name="T8" fmla="*/ -2 w 21020"/>
                <a:gd name="T9" fmla="*/ 510 h 21341"/>
                <a:gd name="T10" fmla="*/ 46 w 21020"/>
                <a:gd name="T11" fmla="*/ 574 h 21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20" h="21341">
                  <a:moveTo>
                    <a:pt x="21005" y="1525"/>
                  </a:moveTo>
                  <a:cubicBezTo>
                    <a:pt x="21005" y="1525"/>
                    <a:pt x="19627" y="-113"/>
                    <a:pt x="17604" y="-195"/>
                  </a:cubicBezTo>
                  <a:cubicBezTo>
                    <a:pt x="15581" y="-278"/>
                    <a:pt x="13632" y="2195"/>
                    <a:pt x="13632" y="2195"/>
                  </a:cubicBezTo>
                  <a:cubicBezTo>
                    <a:pt x="13632" y="2195"/>
                    <a:pt x="8849" y="1491"/>
                    <a:pt x="5041" y="5415"/>
                  </a:cubicBezTo>
                  <a:cubicBezTo>
                    <a:pt x="1232" y="9339"/>
                    <a:pt x="-595" y="16594"/>
                    <a:pt x="-61" y="18910"/>
                  </a:cubicBezTo>
                  <a:cubicBezTo>
                    <a:pt x="474" y="21226"/>
                    <a:pt x="1519" y="21322"/>
                    <a:pt x="1519" y="21322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4" name="AutoShape 71"/>
            <p:cNvSpPr>
              <a:spLocks/>
            </p:cNvSpPr>
            <p:nvPr/>
          </p:nvSpPr>
          <p:spPr bwMode="auto">
            <a:xfrm rot="17901405">
              <a:off x="133" y="1664"/>
              <a:ext cx="339" cy="508"/>
            </a:xfrm>
            <a:custGeom>
              <a:avLst/>
              <a:gdLst>
                <a:gd name="T0" fmla="*/ 305 w 21595"/>
                <a:gd name="T1" fmla="*/ 478 h 21604"/>
                <a:gd name="T2" fmla="*/ 152 w 21595"/>
                <a:gd name="T3" fmla="*/ 214 h 21604"/>
                <a:gd name="T4" fmla="*/ 339 w 21595"/>
                <a:gd name="T5" fmla="*/ 200 h 21604"/>
                <a:gd name="T6" fmla="*/ 157 w 21595"/>
                <a:gd name="T7" fmla="*/ 178 h 21604"/>
                <a:gd name="T8" fmla="*/ 142 w 21595"/>
                <a:gd name="T9" fmla="*/ 161 h 21604"/>
                <a:gd name="T10" fmla="*/ 111 w 21595"/>
                <a:gd name="T11" fmla="*/ 155 h 21604"/>
                <a:gd name="T12" fmla="*/ 18 w 21595"/>
                <a:gd name="T13" fmla="*/ 0 h 21604"/>
                <a:gd name="T14" fmla="*/ 87 w 21595"/>
                <a:gd name="T15" fmla="*/ 171 h 21604"/>
                <a:gd name="T16" fmla="*/ 78 w 21595"/>
                <a:gd name="T17" fmla="*/ 196 h 21604"/>
                <a:gd name="T18" fmla="*/ 83 w 21595"/>
                <a:gd name="T19" fmla="*/ 219 h 21604"/>
                <a:gd name="T20" fmla="*/ 0 w 21595"/>
                <a:gd name="T21" fmla="*/ 381 h 21604"/>
                <a:gd name="T22" fmla="*/ 117 w 21595"/>
                <a:gd name="T23" fmla="*/ 235 h 21604"/>
                <a:gd name="T24" fmla="*/ 244 w 21595"/>
                <a:gd name="T25" fmla="*/ 508 h 216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595" h="21604">
                  <a:moveTo>
                    <a:pt x="19414" y="20333"/>
                  </a:moveTo>
                  <a:lnTo>
                    <a:pt x="9689" y="9083"/>
                  </a:lnTo>
                  <a:lnTo>
                    <a:pt x="21590" y="8516"/>
                  </a:lnTo>
                  <a:lnTo>
                    <a:pt x="10020" y="7573"/>
                  </a:lnTo>
                  <a:cubicBezTo>
                    <a:pt x="10020" y="7573"/>
                    <a:pt x="9904" y="7202"/>
                    <a:pt x="9072" y="6866"/>
                  </a:cubicBezTo>
                  <a:cubicBezTo>
                    <a:pt x="8342" y="6638"/>
                    <a:pt x="7099" y="6571"/>
                    <a:pt x="7099" y="6571"/>
                  </a:cubicBezTo>
                  <a:lnTo>
                    <a:pt x="1143" y="0"/>
                  </a:lnTo>
                  <a:lnTo>
                    <a:pt x="5523" y="7269"/>
                  </a:lnTo>
                  <a:cubicBezTo>
                    <a:pt x="5523" y="7269"/>
                    <a:pt x="5021" y="7686"/>
                    <a:pt x="4952" y="8315"/>
                  </a:cubicBezTo>
                  <a:cubicBezTo>
                    <a:pt x="4899" y="9046"/>
                    <a:pt x="5259" y="9323"/>
                    <a:pt x="5259" y="9323"/>
                  </a:cubicBezTo>
                  <a:lnTo>
                    <a:pt x="-10" y="16200"/>
                  </a:lnTo>
                  <a:lnTo>
                    <a:pt x="7465" y="9993"/>
                  </a:lnTo>
                  <a:lnTo>
                    <a:pt x="15573" y="21600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5" name="AutoShape 73"/>
            <p:cNvSpPr>
              <a:spLocks/>
            </p:cNvSpPr>
            <p:nvPr/>
          </p:nvSpPr>
          <p:spPr bwMode="auto">
            <a:xfrm rot="11627939">
              <a:off x="2038" y="3487"/>
              <a:ext cx="561" cy="478"/>
            </a:xfrm>
            <a:custGeom>
              <a:avLst/>
              <a:gdLst>
                <a:gd name="T0" fmla="*/ 396 w 21382"/>
                <a:gd name="T1" fmla="*/ 465 h 21567"/>
                <a:gd name="T2" fmla="*/ 418 w 21382"/>
                <a:gd name="T3" fmla="*/ 178 h 21567"/>
                <a:gd name="T4" fmla="*/ 544 w 21382"/>
                <a:gd name="T5" fmla="*/ 101 h 21567"/>
                <a:gd name="T6" fmla="*/ 560 w 21382"/>
                <a:gd name="T7" fmla="*/ 43 h 21567"/>
                <a:gd name="T8" fmla="*/ 509 w 21382"/>
                <a:gd name="T9" fmla="*/ 16 h 21567"/>
                <a:gd name="T10" fmla="*/ 376 w 21382"/>
                <a:gd name="T11" fmla="*/ 104 h 21567"/>
                <a:gd name="T12" fmla="*/ 118 w 21382"/>
                <a:gd name="T13" fmla="*/ 0 h 21567"/>
                <a:gd name="T14" fmla="*/ 83 w 21382"/>
                <a:gd name="T15" fmla="*/ 37 h 21567"/>
                <a:gd name="T16" fmla="*/ 233 w 21382"/>
                <a:gd name="T17" fmla="*/ 189 h 21567"/>
                <a:gd name="T18" fmla="*/ 141 w 21382"/>
                <a:gd name="T19" fmla="*/ 253 h 21567"/>
                <a:gd name="T20" fmla="*/ 31 w 21382"/>
                <a:gd name="T21" fmla="*/ 215 h 21567"/>
                <a:gd name="T22" fmla="*/ 1 w 21382"/>
                <a:gd name="T23" fmla="*/ 252 h 21567"/>
                <a:gd name="T24" fmla="*/ 85 w 21382"/>
                <a:gd name="T25" fmla="*/ 319 h 21567"/>
                <a:gd name="T26" fmla="*/ 140 w 21382"/>
                <a:gd name="T27" fmla="*/ 453 h 21567"/>
                <a:gd name="T28" fmla="*/ 177 w 21382"/>
                <a:gd name="T29" fmla="*/ 446 h 21567"/>
                <a:gd name="T30" fmla="*/ 191 w 21382"/>
                <a:gd name="T31" fmla="*/ 326 h 21567"/>
                <a:gd name="T32" fmla="*/ 288 w 21382"/>
                <a:gd name="T33" fmla="*/ 272 h 21567"/>
                <a:gd name="T34" fmla="*/ 351 w 21382"/>
                <a:gd name="T35" fmla="*/ 479 h 215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382" h="21567">
                  <a:moveTo>
                    <a:pt x="15096" y="20984"/>
                  </a:moveTo>
                  <a:lnTo>
                    <a:pt x="15933" y="8024"/>
                  </a:lnTo>
                  <a:lnTo>
                    <a:pt x="20723" y="4547"/>
                  </a:lnTo>
                  <a:cubicBezTo>
                    <a:pt x="20723" y="4547"/>
                    <a:pt x="21630" y="3169"/>
                    <a:pt x="21326" y="1942"/>
                  </a:cubicBezTo>
                  <a:cubicBezTo>
                    <a:pt x="21022" y="716"/>
                    <a:pt x="19409" y="709"/>
                    <a:pt x="19409" y="709"/>
                  </a:cubicBezTo>
                  <a:lnTo>
                    <a:pt x="14349" y="4700"/>
                  </a:lnTo>
                  <a:lnTo>
                    <a:pt x="4489" y="17"/>
                  </a:lnTo>
                  <a:lnTo>
                    <a:pt x="3167" y="1686"/>
                  </a:lnTo>
                  <a:lnTo>
                    <a:pt x="8863" y="8509"/>
                  </a:lnTo>
                  <a:lnTo>
                    <a:pt x="5387" y="11402"/>
                  </a:lnTo>
                  <a:lnTo>
                    <a:pt x="1174" y="9694"/>
                  </a:lnTo>
                  <a:lnTo>
                    <a:pt x="30" y="11355"/>
                  </a:lnTo>
                  <a:cubicBezTo>
                    <a:pt x="30" y="11355"/>
                    <a:pt x="2052" y="12390"/>
                    <a:pt x="3228" y="14413"/>
                  </a:cubicBezTo>
                  <a:cubicBezTo>
                    <a:pt x="4404" y="16436"/>
                    <a:pt x="5318" y="20430"/>
                    <a:pt x="5318" y="20430"/>
                  </a:cubicBezTo>
                  <a:lnTo>
                    <a:pt x="6751" y="20145"/>
                  </a:lnTo>
                  <a:lnTo>
                    <a:pt x="7292" y="14710"/>
                  </a:lnTo>
                  <a:lnTo>
                    <a:pt x="10969" y="12266"/>
                  </a:lnTo>
                  <a:lnTo>
                    <a:pt x="13383" y="21617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6" name="AutoShape 75"/>
            <p:cNvSpPr>
              <a:spLocks/>
            </p:cNvSpPr>
            <p:nvPr/>
          </p:nvSpPr>
          <p:spPr bwMode="auto">
            <a:xfrm rot="7824458">
              <a:off x="3186" y="1966"/>
              <a:ext cx="458" cy="515"/>
            </a:xfrm>
            <a:custGeom>
              <a:avLst/>
              <a:gdLst>
                <a:gd name="T0" fmla="*/ 232 w 21123"/>
                <a:gd name="T1" fmla="*/ 515 h 21606"/>
                <a:gd name="T2" fmla="*/ 281 w 21123"/>
                <a:gd name="T3" fmla="*/ 415 h 21606"/>
                <a:gd name="T4" fmla="*/ 250 w 21123"/>
                <a:gd name="T5" fmla="*/ 343 h 21606"/>
                <a:gd name="T6" fmla="*/ 55 w 21123"/>
                <a:gd name="T7" fmla="*/ 264 h 21606"/>
                <a:gd name="T8" fmla="*/ 1 w 21123"/>
                <a:gd name="T9" fmla="*/ 0 h 21606"/>
                <a:gd name="T10" fmla="*/ 262 w 21123"/>
                <a:gd name="T11" fmla="*/ 110 h 21606"/>
                <a:gd name="T12" fmla="*/ 292 w 21123"/>
                <a:gd name="T13" fmla="*/ 308 h 21606"/>
                <a:gd name="T14" fmla="*/ 379 w 21123"/>
                <a:gd name="T15" fmla="*/ 353 h 21606"/>
                <a:gd name="T16" fmla="*/ 458 w 21123"/>
                <a:gd name="T17" fmla="*/ 314 h 216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23" h="21606">
                  <a:moveTo>
                    <a:pt x="10721" y="21600"/>
                  </a:moveTo>
                  <a:cubicBezTo>
                    <a:pt x="10721" y="21600"/>
                    <a:pt x="13146" y="19333"/>
                    <a:pt x="12982" y="17401"/>
                  </a:cubicBezTo>
                  <a:cubicBezTo>
                    <a:pt x="12819" y="15468"/>
                    <a:pt x="11537" y="14401"/>
                    <a:pt x="11537" y="14401"/>
                  </a:cubicBezTo>
                  <a:cubicBezTo>
                    <a:pt x="11537" y="14401"/>
                    <a:pt x="6378" y="17026"/>
                    <a:pt x="2544" y="11093"/>
                  </a:cubicBezTo>
                  <a:cubicBezTo>
                    <a:pt x="-485" y="6407"/>
                    <a:pt x="33" y="0"/>
                    <a:pt x="33" y="0"/>
                  </a:cubicBezTo>
                  <a:cubicBezTo>
                    <a:pt x="33" y="0"/>
                    <a:pt x="7993" y="828"/>
                    <a:pt x="12103" y="4626"/>
                  </a:cubicBezTo>
                  <a:cubicBezTo>
                    <a:pt x="16214" y="8423"/>
                    <a:pt x="13473" y="12927"/>
                    <a:pt x="13473" y="12927"/>
                  </a:cubicBezTo>
                  <a:cubicBezTo>
                    <a:pt x="13473" y="12927"/>
                    <a:pt x="14927" y="14956"/>
                    <a:pt x="17460" y="14805"/>
                  </a:cubicBezTo>
                  <a:cubicBezTo>
                    <a:pt x="19992" y="14654"/>
                    <a:pt x="21115" y="13161"/>
                    <a:pt x="21115" y="13161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7" name="Freeform 78"/>
            <p:cNvSpPr>
              <a:spLocks/>
            </p:cNvSpPr>
            <p:nvPr/>
          </p:nvSpPr>
          <p:spPr bwMode="auto">
            <a:xfrm>
              <a:off x="3220" y="1777"/>
              <a:ext cx="3464" cy="770"/>
            </a:xfrm>
            <a:custGeom>
              <a:avLst/>
              <a:gdLst>
                <a:gd name="T0" fmla="*/ 0 w 21600"/>
                <a:gd name="T1" fmla="*/ 49 h 12044"/>
                <a:gd name="T2" fmla="*/ 297 w 21600"/>
                <a:gd name="T3" fmla="*/ 29 h 12044"/>
                <a:gd name="T4" fmla="*/ 553 w 21600"/>
                <a:gd name="T5" fmla="*/ 41 h 120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2044">
                  <a:moveTo>
                    <a:pt x="0" y="11747"/>
                  </a:moveTo>
                  <a:cubicBezTo>
                    <a:pt x="0" y="11747"/>
                    <a:pt x="8645" y="14378"/>
                    <a:pt x="11610" y="3962"/>
                  </a:cubicBezTo>
                  <a:cubicBezTo>
                    <a:pt x="14793" y="-7222"/>
                    <a:pt x="21600" y="8822"/>
                    <a:pt x="21600" y="8822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8" name="Freeform 79"/>
            <p:cNvSpPr>
              <a:spLocks/>
            </p:cNvSpPr>
            <p:nvPr/>
          </p:nvSpPr>
          <p:spPr bwMode="auto">
            <a:xfrm>
              <a:off x="3178" y="2265"/>
              <a:ext cx="3967" cy="330"/>
            </a:xfrm>
            <a:custGeom>
              <a:avLst/>
              <a:gdLst>
                <a:gd name="T0" fmla="*/ 0 w 21600"/>
                <a:gd name="T1" fmla="*/ 13 h 11999"/>
                <a:gd name="T2" fmla="*/ 185 w 21600"/>
                <a:gd name="T3" fmla="*/ 13 h 11999"/>
                <a:gd name="T4" fmla="*/ 651 w 21600"/>
                <a:gd name="T5" fmla="*/ 9 h 11999"/>
                <a:gd name="T6" fmla="*/ 729 w 21600"/>
                <a:gd name="T7" fmla="*/ 9 h 119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1999">
                  <a:moveTo>
                    <a:pt x="0" y="10022"/>
                  </a:moveTo>
                  <a:cubicBezTo>
                    <a:pt x="0" y="10022"/>
                    <a:pt x="3825" y="14288"/>
                    <a:pt x="5502" y="10286"/>
                  </a:cubicBezTo>
                  <a:cubicBezTo>
                    <a:pt x="12876" y="-7312"/>
                    <a:pt x="18524" y="2559"/>
                    <a:pt x="19306" y="4601"/>
                  </a:cubicBezTo>
                  <a:cubicBezTo>
                    <a:pt x="20089" y="6642"/>
                    <a:pt x="21600" y="4335"/>
                    <a:pt x="21600" y="4335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9" name="AutoShape 80"/>
            <p:cNvSpPr>
              <a:spLocks/>
            </p:cNvSpPr>
            <p:nvPr/>
          </p:nvSpPr>
          <p:spPr bwMode="auto">
            <a:xfrm rot="19259754">
              <a:off x="384" y="1275"/>
              <a:ext cx="247" cy="370"/>
            </a:xfrm>
            <a:custGeom>
              <a:avLst/>
              <a:gdLst>
                <a:gd name="T0" fmla="*/ 222 w 21594"/>
                <a:gd name="T1" fmla="*/ 348 h 21605"/>
                <a:gd name="T2" fmla="*/ 111 w 21594"/>
                <a:gd name="T3" fmla="*/ 156 h 21605"/>
                <a:gd name="T4" fmla="*/ 247 w 21594"/>
                <a:gd name="T5" fmla="*/ 146 h 21605"/>
                <a:gd name="T6" fmla="*/ 115 w 21594"/>
                <a:gd name="T7" fmla="*/ 130 h 21605"/>
                <a:gd name="T8" fmla="*/ 104 w 21594"/>
                <a:gd name="T9" fmla="*/ 118 h 21605"/>
                <a:gd name="T10" fmla="*/ 81 w 21594"/>
                <a:gd name="T11" fmla="*/ 113 h 21605"/>
                <a:gd name="T12" fmla="*/ 13 w 21594"/>
                <a:gd name="T13" fmla="*/ 0 h 21605"/>
                <a:gd name="T14" fmla="*/ 63 w 21594"/>
                <a:gd name="T15" fmla="*/ 124 h 21605"/>
                <a:gd name="T16" fmla="*/ 57 w 21594"/>
                <a:gd name="T17" fmla="*/ 142 h 21605"/>
                <a:gd name="T18" fmla="*/ 60 w 21594"/>
                <a:gd name="T19" fmla="*/ 160 h 21605"/>
                <a:gd name="T20" fmla="*/ 0 w 21594"/>
                <a:gd name="T21" fmla="*/ 277 h 21605"/>
                <a:gd name="T22" fmla="*/ 85 w 21594"/>
                <a:gd name="T23" fmla="*/ 171 h 21605"/>
                <a:gd name="T24" fmla="*/ 178 w 21594"/>
                <a:gd name="T25" fmla="*/ 370 h 216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594" h="21605">
                  <a:moveTo>
                    <a:pt x="19410" y="20332"/>
                  </a:moveTo>
                  <a:lnTo>
                    <a:pt x="9687" y="9083"/>
                  </a:lnTo>
                  <a:lnTo>
                    <a:pt x="21588" y="8516"/>
                  </a:lnTo>
                  <a:lnTo>
                    <a:pt x="10019" y="7573"/>
                  </a:lnTo>
                  <a:cubicBezTo>
                    <a:pt x="10019" y="7573"/>
                    <a:pt x="9902" y="7202"/>
                    <a:pt x="9071" y="6866"/>
                  </a:cubicBezTo>
                  <a:cubicBezTo>
                    <a:pt x="8341" y="6638"/>
                    <a:pt x="7098" y="6571"/>
                    <a:pt x="7098" y="6571"/>
                  </a:cubicBezTo>
                  <a:lnTo>
                    <a:pt x="1142" y="0"/>
                  </a:lnTo>
                  <a:lnTo>
                    <a:pt x="5522" y="7269"/>
                  </a:lnTo>
                  <a:cubicBezTo>
                    <a:pt x="5522" y="7269"/>
                    <a:pt x="5020" y="7686"/>
                    <a:pt x="4950" y="8315"/>
                  </a:cubicBezTo>
                  <a:cubicBezTo>
                    <a:pt x="4898" y="9046"/>
                    <a:pt x="5257" y="9323"/>
                    <a:pt x="5257" y="9323"/>
                  </a:cubicBezTo>
                  <a:lnTo>
                    <a:pt x="-12" y="16201"/>
                  </a:lnTo>
                  <a:lnTo>
                    <a:pt x="7463" y="9993"/>
                  </a:lnTo>
                  <a:lnTo>
                    <a:pt x="15570" y="21600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0" name="AutoShape 81"/>
            <p:cNvSpPr>
              <a:spLocks/>
            </p:cNvSpPr>
            <p:nvPr/>
          </p:nvSpPr>
          <p:spPr bwMode="auto">
            <a:xfrm rot="14739692">
              <a:off x="263" y="2705"/>
              <a:ext cx="370" cy="93"/>
            </a:xfrm>
            <a:custGeom>
              <a:avLst/>
              <a:gdLst>
                <a:gd name="T0" fmla="*/ 0 w 21600"/>
                <a:gd name="T1" fmla="*/ 90 h 21584"/>
                <a:gd name="T2" fmla="*/ 186 w 21600"/>
                <a:gd name="T3" fmla="*/ 0 h 21584"/>
                <a:gd name="T4" fmla="*/ 370 w 21600"/>
                <a:gd name="T5" fmla="*/ 93 h 21584"/>
                <a:gd name="T6" fmla="*/ 0 w 21600"/>
                <a:gd name="T7" fmla="*/ 90 h 21584"/>
                <a:gd name="T8" fmla="*/ 0 w 21600"/>
                <a:gd name="T9" fmla="*/ 90 h 21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584">
                  <a:moveTo>
                    <a:pt x="2" y="20856"/>
                  </a:moveTo>
                  <a:lnTo>
                    <a:pt x="10862" y="16"/>
                  </a:lnTo>
                  <a:lnTo>
                    <a:pt x="21602" y="21616"/>
                  </a:lnTo>
                  <a:lnTo>
                    <a:pt x="2" y="20856"/>
                  </a:lnTo>
                  <a:close/>
                  <a:moveTo>
                    <a:pt x="2" y="20856"/>
                  </a:move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1" name="Line 82"/>
            <p:cNvSpPr>
              <a:spLocks noChangeShapeType="1"/>
            </p:cNvSpPr>
            <p:nvPr/>
          </p:nvSpPr>
          <p:spPr bwMode="auto">
            <a:xfrm rot="10800000">
              <a:off x="447" y="2569"/>
              <a:ext cx="133" cy="29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2" name="Line 83"/>
            <p:cNvSpPr>
              <a:spLocks noChangeShapeType="1"/>
            </p:cNvSpPr>
            <p:nvPr/>
          </p:nvSpPr>
          <p:spPr bwMode="auto">
            <a:xfrm rot="10800000" flipH="1">
              <a:off x="526" y="2667"/>
              <a:ext cx="102" cy="4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3" name="Line 84"/>
            <p:cNvSpPr>
              <a:spLocks noChangeShapeType="1"/>
            </p:cNvSpPr>
            <p:nvPr/>
          </p:nvSpPr>
          <p:spPr bwMode="auto">
            <a:xfrm rot="10800000" flipH="1">
              <a:off x="470" y="2541"/>
              <a:ext cx="102" cy="4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4" name="Line 85"/>
            <p:cNvSpPr>
              <a:spLocks noChangeShapeType="1"/>
            </p:cNvSpPr>
            <p:nvPr/>
          </p:nvSpPr>
          <p:spPr bwMode="auto">
            <a:xfrm rot="10800000" flipH="1">
              <a:off x="583" y="2792"/>
              <a:ext cx="102" cy="4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5" name="Line 86"/>
            <p:cNvSpPr>
              <a:spLocks noChangeShapeType="1"/>
            </p:cNvSpPr>
            <p:nvPr/>
          </p:nvSpPr>
          <p:spPr bwMode="auto">
            <a:xfrm rot="10800000" flipH="1">
              <a:off x="555" y="2730"/>
              <a:ext cx="102" cy="4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6" name="Line 87"/>
            <p:cNvSpPr>
              <a:spLocks noChangeShapeType="1"/>
            </p:cNvSpPr>
            <p:nvPr/>
          </p:nvSpPr>
          <p:spPr bwMode="auto">
            <a:xfrm rot="10800000" flipH="1">
              <a:off x="498" y="2604"/>
              <a:ext cx="102" cy="4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7" name="Line 89"/>
            <p:cNvSpPr>
              <a:spLocks noChangeShapeType="1"/>
            </p:cNvSpPr>
            <p:nvPr/>
          </p:nvSpPr>
          <p:spPr bwMode="auto">
            <a:xfrm rot="10800000" flipH="1">
              <a:off x="3196" y="1779"/>
              <a:ext cx="187" cy="8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8" name="AutoShape 90"/>
            <p:cNvSpPr>
              <a:spLocks/>
            </p:cNvSpPr>
            <p:nvPr/>
          </p:nvSpPr>
          <p:spPr bwMode="auto">
            <a:xfrm rot="9365080">
              <a:off x="3303" y="1368"/>
              <a:ext cx="125" cy="415"/>
            </a:xfrm>
            <a:custGeom>
              <a:avLst/>
              <a:gdLst>
                <a:gd name="T0" fmla="*/ 72 w 21604"/>
                <a:gd name="T1" fmla="*/ 127 h 21600"/>
                <a:gd name="T2" fmla="*/ 71 w 21604"/>
                <a:gd name="T3" fmla="*/ 34 h 21600"/>
                <a:gd name="T4" fmla="*/ 125 w 21604"/>
                <a:gd name="T5" fmla="*/ 0 h 21600"/>
                <a:gd name="T6" fmla="*/ 125 w 21604"/>
                <a:gd name="T7" fmla="*/ 128 h 21600"/>
                <a:gd name="T8" fmla="*/ 0 w 21604"/>
                <a:gd name="T9" fmla="*/ 136 h 21600"/>
                <a:gd name="T10" fmla="*/ 1 w 21604"/>
                <a:gd name="T11" fmla="*/ 283 h 21600"/>
                <a:gd name="T12" fmla="*/ 125 w 21604"/>
                <a:gd name="T13" fmla="*/ 283 h 21600"/>
                <a:gd name="T14" fmla="*/ 125 w 21604"/>
                <a:gd name="T15" fmla="*/ 415 h 21600"/>
                <a:gd name="T16" fmla="*/ 77 w 21604"/>
                <a:gd name="T17" fmla="*/ 368 h 21600"/>
                <a:gd name="T18" fmla="*/ 77 w 21604"/>
                <a:gd name="T19" fmla="*/ 289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4" h="21600">
                  <a:moveTo>
                    <a:pt x="12398" y="6612"/>
                  </a:moveTo>
                  <a:lnTo>
                    <a:pt x="12356" y="1775"/>
                  </a:lnTo>
                  <a:lnTo>
                    <a:pt x="21603" y="-1"/>
                  </a:lnTo>
                  <a:lnTo>
                    <a:pt x="21661" y="6648"/>
                  </a:lnTo>
                  <a:lnTo>
                    <a:pt x="61" y="7077"/>
                  </a:lnTo>
                  <a:lnTo>
                    <a:pt x="127" y="14732"/>
                  </a:lnTo>
                  <a:lnTo>
                    <a:pt x="21573" y="14731"/>
                  </a:lnTo>
                  <a:lnTo>
                    <a:pt x="21632" y="21599"/>
                  </a:lnTo>
                  <a:lnTo>
                    <a:pt x="13353" y="19134"/>
                  </a:lnTo>
                  <a:lnTo>
                    <a:pt x="13318" y="15019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9" name="AutoShape 91"/>
            <p:cNvSpPr>
              <a:spLocks/>
            </p:cNvSpPr>
            <p:nvPr/>
          </p:nvSpPr>
          <p:spPr bwMode="auto">
            <a:xfrm rot="9365080">
              <a:off x="3419" y="1437"/>
              <a:ext cx="53" cy="196"/>
            </a:xfrm>
            <a:custGeom>
              <a:avLst/>
              <a:gdLst>
                <a:gd name="T0" fmla="*/ 51 w 21432"/>
                <a:gd name="T1" fmla="*/ 0 h 21600"/>
                <a:gd name="T2" fmla="*/ 0 w 21432"/>
                <a:gd name="T3" fmla="*/ 39 h 21600"/>
                <a:gd name="T4" fmla="*/ 0 w 21432"/>
                <a:gd name="T5" fmla="*/ 144 h 21600"/>
                <a:gd name="T6" fmla="*/ 54 w 21432"/>
                <a:gd name="T7" fmla="*/ 196 h 21600"/>
                <a:gd name="T8" fmla="*/ 51 w 21432"/>
                <a:gd name="T9" fmla="*/ 0 h 21600"/>
                <a:gd name="T10" fmla="*/ 51 w 21432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32" h="21600">
                  <a:moveTo>
                    <a:pt x="20816" y="-1"/>
                  </a:moveTo>
                  <a:lnTo>
                    <a:pt x="41" y="4270"/>
                  </a:lnTo>
                  <a:lnTo>
                    <a:pt x="154" y="15891"/>
                  </a:lnTo>
                  <a:lnTo>
                    <a:pt x="21641" y="21599"/>
                  </a:lnTo>
                  <a:lnTo>
                    <a:pt x="20816" y="-1"/>
                  </a:lnTo>
                  <a:close/>
                  <a:moveTo>
                    <a:pt x="20816" y="-1"/>
                  </a:move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0" name="Line 92"/>
            <p:cNvSpPr>
              <a:spLocks noChangeShapeType="1"/>
            </p:cNvSpPr>
            <p:nvPr/>
          </p:nvSpPr>
          <p:spPr bwMode="auto">
            <a:xfrm flipH="1">
              <a:off x="3039" y="1436"/>
              <a:ext cx="187" cy="8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1" name="AutoShape 93"/>
            <p:cNvSpPr>
              <a:spLocks/>
            </p:cNvSpPr>
            <p:nvPr/>
          </p:nvSpPr>
          <p:spPr bwMode="auto">
            <a:xfrm rot="9365080">
              <a:off x="3357" y="1573"/>
              <a:ext cx="36" cy="39"/>
            </a:xfrm>
            <a:custGeom>
              <a:avLst/>
              <a:gdLst>
                <a:gd name="T0" fmla="*/ 0 w 21600"/>
                <a:gd name="T1" fmla="*/ 39 h 21596"/>
                <a:gd name="T2" fmla="*/ 36 w 21600"/>
                <a:gd name="T3" fmla="*/ 39 h 21596"/>
                <a:gd name="T4" fmla="*/ 36 w 21600"/>
                <a:gd name="T5" fmla="*/ 0 h 215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6">
                  <a:moveTo>
                    <a:pt x="60" y="21596"/>
                  </a:moveTo>
                  <a:lnTo>
                    <a:pt x="21660" y="21592"/>
                  </a:lnTo>
                  <a:lnTo>
                    <a:pt x="21600" y="-4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2" name="Line 94"/>
            <p:cNvSpPr>
              <a:spLocks noChangeShapeType="1"/>
            </p:cNvSpPr>
            <p:nvPr/>
          </p:nvSpPr>
          <p:spPr bwMode="auto">
            <a:xfrm flipH="1">
              <a:off x="3215" y="1627"/>
              <a:ext cx="59" cy="2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3" name="Line 95"/>
            <p:cNvSpPr>
              <a:spLocks noChangeShapeType="1"/>
            </p:cNvSpPr>
            <p:nvPr/>
          </p:nvSpPr>
          <p:spPr bwMode="auto">
            <a:xfrm flipH="1">
              <a:off x="3112" y="1667"/>
              <a:ext cx="72" cy="32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4" name="Line 96"/>
            <p:cNvSpPr>
              <a:spLocks noChangeShapeType="1"/>
            </p:cNvSpPr>
            <p:nvPr/>
          </p:nvSpPr>
          <p:spPr bwMode="auto">
            <a:xfrm flipH="1">
              <a:off x="3256" y="1708"/>
              <a:ext cx="54" cy="2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5" name="Line 97"/>
            <p:cNvSpPr>
              <a:spLocks noChangeShapeType="1"/>
            </p:cNvSpPr>
            <p:nvPr/>
          </p:nvSpPr>
          <p:spPr bwMode="auto">
            <a:xfrm flipH="1">
              <a:off x="3167" y="1748"/>
              <a:ext cx="53" cy="2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6" name="Line 98"/>
            <p:cNvSpPr>
              <a:spLocks noChangeShapeType="1"/>
            </p:cNvSpPr>
            <p:nvPr/>
          </p:nvSpPr>
          <p:spPr bwMode="auto">
            <a:xfrm flipH="1">
              <a:off x="3182" y="1539"/>
              <a:ext cx="53" cy="2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7" name="Line 99"/>
            <p:cNvSpPr>
              <a:spLocks noChangeShapeType="1"/>
            </p:cNvSpPr>
            <p:nvPr/>
          </p:nvSpPr>
          <p:spPr bwMode="auto">
            <a:xfrm flipH="1">
              <a:off x="3092" y="1579"/>
              <a:ext cx="53" cy="2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8" name="AutoShape 100"/>
            <p:cNvSpPr>
              <a:spLocks/>
            </p:cNvSpPr>
            <p:nvPr/>
          </p:nvSpPr>
          <p:spPr bwMode="auto">
            <a:xfrm rot="13363878">
              <a:off x="1041" y="3481"/>
              <a:ext cx="570" cy="371"/>
            </a:xfrm>
            <a:custGeom>
              <a:avLst/>
              <a:gdLst>
                <a:gd name="T0" fmla="*/ 116 w 21599"/>
                <a:gd name="T1" fmla="*/ 371 h 21368"/>
                <a:gd name="T2" fmla="*/ 43 w 21599"/>
                <a:gd name="T3" fmla="*/ 173 h 21368"/>
                <a:gd name="T4" fmla="*/ 16 w 21599"/>
                <a:gd name="T5" fmla="*/ 178 h 21368"/>
                <a:gd name="T6" fmla="*/ 0 w 21599"/>
                <a:gd name="T7" fmla="*/ 138 h 21368"/>
                <a:gd name="T8" fmla="*/ 200 w 21599"/>
                <a:gd name="T9" fmla="*/ 66 h 21368"/>
                <a:gd name="T10" fmla="*/ 239 w 21599"/>
                <a:gd name="T11" fmla="*/ 91 h 21368"/>
                <a:gd name="T12" fmla="*/ 259 w 21599"/>
                <a:gd name="T13" fmla="*/ 159 h 21368"/>
                <a:gd name="T14" fmla="*/ 402 w 21599"/>
                <a:gd name="T15" fmla="*/ 105 h 21368"/>
                <a:gd name="T16" fmla="*/ 395 w 21599"/>
                <a:gd name="T17" fmla="*/ 71 h 21368"/>
                <a:gd name="T18" fmla="*/ 351 w 21599"/>
                <a:gd name="T19" fmla="*/ 53 h 21368"/>
                <a:gd name="T20" fmla="*/ 372 w 21599"/>
                <a:gd name="T21" fmla="*/ 26 h 21368"/>
                <a:gd name="T22" fmla="*/ 433 w 21599"/>
                <a:gd name="T23" fmla="*/ 1 h 21368"/>
                <a:gd name="T24" fmla="*/ 465 w 21599"/>
                <a:gd name="T25" fmla="*/ 12 h 21368"/>
                <a:gd name="T26" fmla="*/ 446 w 21599"/>
                <a:gd name="T27" fmla="*/ 54 h 21368"/>
                <a:gd name="T28" fmla="*/ 457 w 21599"/>
                <a:gd name="T29" fmla="*/ 91 h 21368"/>
                <a:gd name="T30" fmla="*/ 509 w 21599"/>
                <a:gd name="T31" fmla="*/ 66 h 21368"/>
                <a:gd name="T32" fmla="*/ 560 w 21599"/>
                <a:gd name="T33" fmla="*/ 130 h 21368"/>
                <a:gd name="T34" fmla="*/ 570 w 21599"/>
                <a:gd name="T35" fmla="*/ 203 h 21368"/>
                <a:gd name="T36" fmla="*/ 290 w 21599"/>
                <a:gd name="T37" fmla="*/ 295 h 213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599" h="21368">
                  <a:moveTo>
                    <a:pt x="4414" y="21371"/>
                  </a:moveTo>
                  <a:lnTo>
                    <a:pt x="1618" y="9936"/>
                  </a:lnTo>
                  <a:lnTo>
                    <a:pt x="616" y="10278"/>
                  </a:lnTo>
                  <a:lnTo>
                    <a:pt x="3" y="7948"/>
                  </a:lnTo>
                  <a:lnTo>
                    <a:pt x="7589" y="3826"/>
                  </a:lnTo>
                  <a:cubicBezTo>
                    <a:pt x="7589" y="3826"/>
                    <a:pt x="8559" y="3514"/>
                    <a:pt x="9048" y="5240"/>
                  </a:cubicBezTo>
                  <a:cubicBezTo>
                    <a:pt x="9538" y="6965"/>
                    <a:pt x="9801" y="9160"/>
                    <a:pt x="9801" y="9160"/>
                  </a:cubicBezTo>
                  <a:lnTo>
                    <a:pt x="15216" y="6046"/>
                  </a:lnTo>
                  <a:lnTo>
                    <a:pt x="14985" y="4108"/>
                  </a:lnTo>
                  <a:cubicBezTo>
                    <a:pt x="14985" y="4108"/>
                    <a:pt x="13654" y="4377"/>
                    <a:pt x="13304" y="3037"/>
                  </a:cubicBezTo>
                  <a:cubicBezTo>
                    <a:pt x="12954" y="1697"/>
                    <a:pt x="14104" y="1508"/>
                    <a:pt x="14104" y="1508"/>
                  </a:cubicBezTo>
                  <a:lnTo>
                    <a:pt x="16420" y="54"/>
                  </a:lnTo>
                  <a:cubicBezTo>
                    <a:pt x="16420" y="54"/>
                    <a:pt x="17409" y="-229"/>
                    <a:pt x="17639" y="677"/>
                  </a:cubicBezTo>
                  <a:cubicBezTo>
                    <a:pt x="17869" y="1583"/>
                    <a:pt x="16900" y="3118"/>
                    <a:pt x="16900" y="3118"/>
                  </a:cubicBezTo>
                  <a:lnTo>
                    <a:pt x="17328" y="5264"/>
                  </a:lnTo>
                  <a:lnTo>
                    <a:pt x="19304" y="3822"/>
                  </a:lnTo>
                  <a:cubicBezTo>
                    <a:pt x="19304" y="3822"/>
                    <a:pt x="20906" y="6017"/>
                    <a:pt x="21202" y="7473"/>
                  </a:cubicBezTo>
                  <a:cubicBezTo>
                    <a:pt x="21498" y="8928"/>
                    <a:pt x="21603" y="11669"/>
                    <a:pt x="21603" y="11669"/>
                  </a:cubicBezTo>
                  <a:lnTo>
                    <a:pt x="10995" y="16962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9" name="AutoShape 101"/>
            <p:cNvSpPr>
              <a:spLocks/>
            </p:cNvSpPr>
            <p:nvPr/>
          </p:nvSpPr>
          <p:spPr bwMode="auto">
            <a:xfrm rot="13363878">
              <a:off x="1403" y="3511"/>
              <a:ext cx="169" cy="166"/>
            </a:xfrm>
            <a:custGeom>
              <a:avLst/>
              <a:gdLst>
                <a:gd name="T0" fmla="*/ 144 w 19676"/>
                <a:gd name="T1" fmla="*/ 24 h 19676"/>
                <a:gd name="T2" fmla="*/ 144 w 19676"/>
                <a:gd name="T3" fmla="*/ 142 h 19676"/>
                <a:gd name="T4" fmla="*/ 25 w 19676"/>
                <a:gd name="T5" fmla="*/ 142 h 19676"/>
                <a:gd name="T6" fmla="*/ 25 w 19676"/>
                <a:gd name="T7" fmla="*/ 24 h 19676"/>
                <a:gd name="T8" fmla="*/ 144 w 19676"/>
                <a:gd name="T9" fmla="*/ 24 h 19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19676">
                  <a:moveTo>
                    <a:pt x="16796" y="2890"/>
                  </a:moveTo>
                  <a:cubicBezTo>
                    <a:pt x="20640" y="6734"/>
                    <a:pt x="20643" y="12963"/>
                    <a:pt x="16803" y="16803"/>
                  </a:cubicBezTo>
                  <a:cubicBezTo>
                    <a:pt x="12963" y="20643"/>
                    <a:pt x="6734" y="20640"/>
                    <a:pt x="2890" y="16796"/>
                  </a:cubicBezTo>
                  <a:cubicBezTo>
                    <a:pt x="-954" y="12952"/>
                    <a:pt x="-957" y="6723"/>
                    <a:pt x="2883" y="2883"/>
                  </a:cubicBezTo>
                  <a:cubicBezTo>
                    <a:pt x="6723" y="-957"/>
                    <a:pt x="12952" y="-954"/>
                    <a:pt x="16796" y="2890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90" name="AutoShape 102"/>
            <p:cNvSpPr>
              <a:spLocks/>
            </p:cNvSpPr>
            <p:nvPr/>
          </p:nvSpPr>
          <p:spPr bwMode="auto">
            <a:xfrm rot="13363878">
              <a:off x="1301" y="3449"/>
              <a:ext cx="93" cy="98"/>
            </a:xfrm>
            <a:custGeom>
              <a:avLst/>
              <a:gdLst>
                <a:gd name="T0" fmla="*/ 79 w 19676"/>
                <a:gd name="T1" fmla="*/ 14 h 19676"/>
                <a:gd name="T2" fmla="*/ 79 w 19676"/>
                <a:gd name="T3" fmla="*/ 84 h 19676"/>
                <a:gd name="T4" fmla="*/ 14 w 19676"/>
                <a:gd name="T5" fmla="*/ 84 h 19676"/>
                <a:gd name="T6" fmla="*/ 14 w 19676"/>
                <a:gd name="T7" fmla="*/ 14 h 19676"/>
                <a:gd name="T8" fmla="*/ 79 w 19676"/>
                <a:gd name="T9" fmla="*/ 14 h 19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19676">
                  <a:moveTo>
                    <a:pt x="16796" y="2890"/>
                  </a:moveTo>
                  <a:cubicBezTo>
                    <a:pt x="20640" y="6734"/>
                    <a:pt x="20643" y="12963"/>
                    <a:pt x="16803" y="16803"/>
                  </a:cubicBezTo>
                  <a:cubicBezTo>
                    <a:pt x="12963" y="20643"/>
                    <a:pt x="6734" y="20640"/>
                    <a:pt x="2890" y="16796"/>
                  </a:cubicBezTo>
                  <a:cubicBezTo>
                    <a:pt x="-954" y="12952"/>
                    <a:pt x="-957" y="6723"/>
                    <a:pt x="2883" y="2883"/>
                  </a:cubicBezTo>
                  <a:cubicBezTo>
                    <a:pt x="6723" y="-957"/>
                    <a:pt x="12952" y="-954"/>
                    <a:pt x="16796" y="2890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91" name="AutoShape 103"/>
            <p:cNvSpPr>
              <a:spLocks/>
            </p:cNvSpPr>
            <p:nvPr/>
          </p:nvSpPr>
          <p:spPr bwMode="auto">
            <a:xfrm rot="13363878">
              <a:off x="1165" y="3390"/>
              <a:ext cx="94" cy="98"/>
            </a:xfrm>
            <a:custGeom>
              <a:avLst/>
              <a:gdLst>
                <a:gd name="T0" fmla="*/ 80 w 19676"/>
                <a:gd name="T1" fmla="*/ 14 h 19676"/>
                <a:gd name="T2" fmla="*/ 80 w 19676"/>
                <a:gd name="T3" fmla="*/ 84 h 19676"/>
                <a:gd name="T4" fmla="*/ 14 w 19676"/>
                <a:gd name="T5" fmla="*/ 84 h 19676"/>
                <a:gd name="T6" fmla="*/ 14 w 19676"/>
                <a:gd name="T7" fmla="*/ 14 h 19676"/>
                <a:gd name="T8" fmla="*/ 80 w 19676"/>
                <a:gd name="T9" fmla="*/ 14 h 19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6" h="19676">
                  <a:moveTo>
                    <a:pt x="16796" y="2890"/>
                  </a:moveTo>
                  <a:cubicBezTo>
                    <a:pt x="20640" y="6734"/>
                    <a:pt x="20643" y="12963"/>
                    <a:pt x="16803" y="16803"/>
                  </a:cubicBezTo>
                  <a:cubicBezTo>
                    <a:pt x="12963" y="20643"/>
                    <a:pt x="6734" y="20640"/>
                    <a:pt x="2890" y="16796"/>
                  </a:cubicBezTo>
                  <a:cubicBezTo>
                    <a:pt x="-954" y="12952"/>
                    <a:pt x="-957" y="6723"/>
                    <a:pt x="2883" y="2883"/>
                  </a:cubicBezTo>
                  <a:cubicBezTo>
                    <a:pt x="6723" y="-957"/>
                    <a:pt x="12952" y="-954"/>
                    <a:pt x="16796" y="2890"/>
                  </a:cubicBez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92" name="AutoShape 104"/>
            <p:cNvSpPr>
              <a:spLocks/>
            </p:cNvSpPr>
            <p:nvPr/>
          </p:nvSpPr>
          <p:spPr bwMode="auto">
            <a:xfrm rot="12021042">
              <a:off x="1367" y="3686"/>
              <a:ext cx="109" cy="128"/>
            </a:xfrm>
            <a:custGeom>
              <a:avLst/>
              <a:gdLst>
                <a:gd name="T0" fmla="*/ 0 w 20939"/>
                <a:gd name="T1" fmla="*/ 0 h 21155"/>
                <a:gd name="T2" fmla="*/ 109 w 20939"/>
                <a:gd name="T3" fmla="*/ 3 h 21155"/>
                <a:gd name="T4" fmla="*/ 112 w 20939"/>
                <a:gd name="T5" fmla="*/ 131 h 21155"/>
                <a:gd name="T6" fmla="*/ 3 w 20939"/>
                <a:gd name="T7" fmla="*/ 128 h 21155"/>
                <a:gd name="T8" fmla="*/ 0 w 20939"/>
                <a:gd name="T9" fmla="*/ 0 h 21155"/>
                <a:gd name="T10" fmla="*/ 0 w 20939"/>
                <a:gd name="T11" fmla="*/ 0 h 21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39" h="21155">
                  <a:moveTo>
                    <a:pt x="0" y="0"/>
                  </a:moveTo>
                  <a:lnTo>
                    <a:pt x="20939" y="445"/>
                  </a:lnTo>
                  <a:lnTo>
                    <a:pt x="21600" y="21600"/>
                  </a:lnTo>
                  <a:lnTo>
                    <a:pt x="661" y="21155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93" name="AutoShape 106"/>
            <p:cNvSpPr>
              <a:spLocks/>
            </p:cNvSpPr>
            <p:nvPr/>
          </p:nvSpPr>
          <p:spPr bwMode="auto">
            <a:xfrm rot="336610">
              <a:off x="4416" y="1851"/>
              <a:ext cx="456" cy="384"/>
            </a:xfrm>
            <a:custGeom>
              <a:avLst/>
              <a:gdLst>
                <a:gd name="T0" fmla="*/ 327 w 21471"/>
                <a:gd name="T1" fmla="*/ 373 h 21600"/>
                <a:gd name="T2" fmla="*/ 342 w 21471"/>
                <a:gd name="T3" fmla="*/ 142 h 21600"/>
                <a:gd name="T4" fmla="*/ 443 w 21471"/>
                <a:gd name="T5" fmla="*/ 80 h 21600"/>
                <a:gd name="T6" fmla="*/ 455 w 21471"/>
                <a:gd name="T7" fmla="*/ 33 h 21600"/>
                <a:gd name="T8" fmla="*/ 414 w 21471"/>
                <a:gd name="T9" fmla="*/ 11 h 21600"/>
                <a:gd name="T10" fmla="*/ 307 w 21471"/>
                <a:gd name="T11" fmla="*/ 83 h 21600"/>
                <a:gd name="T12" fmla="*/ 96 w 21471"/>
                <a:gd name="T13" fmla="*/ 0 h 21600"/>
                <a:gd name="T14" fmla="*/ 68 w 21471"/>
                <a:gd name="T15" fmla="*/ 30 h 21600"/>
                <a:gd name="T16" fmla="*/ 191 w 21471"/>
                <a:gd name="T17" fmla="*/ 151 h 21600"/>
                <a:gd name="T18" fmla="*/ 118 w 21471"/>
                <a:gd name="T19" fmla="*/ 203 h 21600"/>
                <a:gd name="T20" fmla="*/ 27 w 21471"/>
                <a:gd name="T21" fmla="*/ 173 h 21600"/>
                <a:gd name="T22" fmla="*/ 3 w 21471"/>
                <a:gd name="T23" fmla="*/ 202 h 21600"/>
                <a:gd name="T24" fmla="*/ 72 w 21471"/>
                <a:gd name="T25" fmla="*/ 256 h 21600"/>
                <a:gd name="T26" fmla="*/ 118 w 21471"/>
                <a:gd name="T27" fmla="*/ 363 h 21600"/>
                <a:gd name="T28" fmla="*/ 149 w 21471"/>
                <a:gd name="T29" fmla="*/ 358 h 21600"/>
                <a:gd name="T30" fmla="*/ 159 w 21471"/>
                <a:gd name="T31" fmla="*/ 261 h 21600"/>
                <a:gd name="T32" fmla="*/ 237 w 21471"/>
                <a:gd name="T33" fmla="*/ 218 h 21600"/>
                <a:gd name="T34" fmla="*/ 290 w 21471"/>
                <a:gd name="T35" fmla="*/ 384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71" h="21600">
                  <a:moveTo>
                    <a:pt x="15386" y="20959"/>
                  </a:moveTo>
                  <a:lnTo>
                    <a:pt x="16085" y="7976"/>
                  </a:lnTo>
                  <a:lnTo>
                    <a:pt x="20858" y="4476"/>
                  </a:lnTo>
                  <a:cubicBezTo>
                    <a:pt x="20858" y="4476"/>
                    <a:pt x="21753" y="3093"/>
                    <a:pt x="21434" y="1865"/>
                  </a:cubicBezTo>
                  <a:cubicBezTo>
                    <a:pt x="21116" y="637"/>
                    <a:pt x="19496" y="637"/>
                    <a:pt x="19496" y="637"/>
                  </a:cubicBezTo>
                  <a:lnTo>
                    <a:pt x="14458" y="4653"/>
                  </a:lnTo>
                  <a:lnTo>
                    <a:pt x="4507" y="0"/>
                  </a:lnTo>
                  <a:lnTo>
                    <a:pt x="3198" y="1676"/>
                  </a:lnTo>
                  <a:lnTo>
                    <a:pt x="8991" y="8488"/>
                  </a:lnTo>
                  <a:lnTo>
                    <a:pt x="5533" y="11399"/>
                  </a:lnTo>
                  <a:lnTo>
                    <a:pt x="1284" y="9704"/>
                  </a:lnTo>
                  <a:lnTo>
                    <a:pt x="153" y="11372"/>
                  </a:lnTo>
                  <a:cubicBezTo>
                    <a:pt x="153" y="11372"/>
                    <a:pt x="2194" y="12401"/>
                    <a:pt x="3397" y="14423"/>
                  </a:cubicBezTo>
                  <a:cubicBezTo>
                    <a:pt x="4601" y="16444"/>
                    <a:pt x="5561" y="20441"/>
                    <a:pt x="5561" y="20441"/>
                  </a:cubicBezTo>
                  <a:lnTo>
                    <a:pt x="6997" y="20151"/>
                  </a:lnTo>
                  <a:lnTo>
                    <a:pt x="7481" y="14705"/>
                  </a:lnTo>
                  <a:lnTo>
                    <a:pt x="11147" y="12244"/>
                  </a:lnTo>
                  <a:lnTo>
                    <a:pt x="13672" y="21600"/>
                  </a:lnTo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439620">
                <a:defRPr/>
              </a:pPr>
              <a:endParaRPr lang="zh-CN" altLang="en-US" sz="9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994" name="TextBox 101"/>
          <p:cNvSpPr txBox="1"/>
          <p:nvPr/>
        </p:nvSpPr>
        <p:spPr>
          <a:xfrm>
            <a:off x="634706" y="2328279"/>
            <a:ext cx="1507628" cy="1054113"/>
          </a:xfrm>
          <a:prstGeom prst="rect">
            <a:avLst/>
          </a:prstGeom>
          <a:noFill/>
        </p:spPr>
        <p:txBody>
          <a:bodyPr wrap="square" lIns="107965" tIns="53983" rIns="107965" bIns="53983" rtlCol="0">
            <a:spAutoFit/>
          </a:bodyPr>
          <a:lstStyle/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500" kern="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个人虚拟化</a:t>
            </a:r>
            <a:endParaRPr lang="en-US" altLang="zh-CN" sz="1500" kern="0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</a:endParaRPr>
          </a:p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500" kern="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购物电商化</a:t>
            </a:r>
            <a:endParaRPr lang="en-US" altLang="zh-CN" sz="1500" kern="0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</a:endParaRPr>
          </a:p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500" kern="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互动社交化</a:t>
            </a:r>
            <a:endParaRPr lang="en-US" altLang="zh-CN" sz="1500" kern="0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</a:endParaRPr>
          </a:p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500" kern="0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</a:rPr>
              <a:t>娱乐数字化</a:t>
            </a:r>
            <a:endParaRPr lang="en-US" altLang="zh-CN" sz="1500" kern="0" dirty="0">
              <a:solidFill>
                <a:schemeClr val="bg2">
                  <a:lumMod val="25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995" name="TextBox 102"/>
          <p:cNvSpPr txBox="1"/>
          <p:nvPr/>
        </p:nvSpPr>
        <p:spPr>
          <a:xfrm>
            <a:off x="8194409" y="3585576"/>
            <a:ext cx="2624355" cy="351426"/>
          </a:xfrm>
          <a:prstGeom prst="rect">
            <a:avLst/>
          </a:prstGeom>
          <a:noFill/>
        </p:spPr>
        <p:txBody>
          <a:bodyPr wrap="square" lIns="107965" tIns="53983" rIns="107965" bIns="53983" rtlCol="0">
            <a:spAutoFit/>
          </a:bodyPr>
          <a:lstStyle/>
          <a:p>
            <a:pPr defTabSz="1439620">
              <a:defRPr/>
            </a:pPr>
            <a:r>
              <a:rPr lang="en-US" altLang="zh-CN" sz="1500" kern="0" dirty="0">
                <a:solidFill>
                  <a:srgbClr val="C00000"/>
                </a:solidFill>
                <a:latin typeface="微软雅黑"/>
                <a:ea typeface="微软雅黑"/>
              </a:rPr>
              <a:t>1000</a:t>
            </a:r>
            <a:r>
              <a:rPr lang="zh-CN" altLang="en-US" sz="1500" kern="0" dirty="0">
                <a:solidFill>
                  <a:srgbClr val="000000"/>
                </a:solidFill>
                <a:latin typeface="微软雅黑"/>
                <a:ea typeface="微软雅黑"/>
              </a:rPr>
              <a:t>亿</a:t>
            </a:r>
            <a:r>
              <a:rPr lang="en-US" altLang="zh-CN" sz="1500" kern="0" dirty="0">
                <a:solidFill>
                  <a:srgbClr val="000000"/>
                </a:solidFill>
                <a:latin typeface="微软雅黑"/>
                <a:ea typeface="微软雅黑"/>
              </a:rPr>
              <a:t>IOT</a:t>
            </a:r>
            <a:r>
              <a:rPr lang="zh-CN" altLang="en-US" sz="1500" kern="0" dirty="0">
                <a:solidFill>
                  <a:srgbClr val="000000"/>
                </a:solidFill>
                <a:latin typeface="微软雅黑"/>
                <a:ea typeface="微软雅黑"/>
              </a:rPr>
              <a:t>联接（</a:t>
            </a:r>
            <a:r>
              <a:rPr lang="en-US" altLang="zh-CN" sz="1500" kern="0" dirty="0">
                <a:solidFill>
                  <a:srgbClr val="000000"/>
                </a:solidFill>
                <a:latin typeface="微软雅黑"/>
                <a:ea typeface="微软雅黑"/>
              </a:rPr>
              <a:t>2025</a:t>
            </a:r>
            <a:r>
              <a:rPr lang="zh-CN" altLang="en-US" sz="1500" kern="0" dirty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</a:p>
        </p:txBody>
      </p:sp>
      <p:sp>
        <p:nvSpPr>
          <p:cNvPr id="996" name="矩形 995"/>
          <p:cNvSpPr/>
          <p:nvPr/>
        </p:nvSpPr>
        <p:spPr>
          <a:xfrm>
            <a:off x="8326567" y="3055644"/>
            <a:ext cx="1859139" cy="345309"/>
          </a:xfrm>
          <a:prstGeom prst="rect">
            <a:avLst/>
          </a:prstGeom>
        </p:spPr>
        <p:txBody>
          <a:bodyPr wrap="none" lIns="107965" tIns="53983" rIns="107965" bIns="53983">
            <a:spAutoFit/>
          </a:bodyPr>
          <a:lstStyle/>
          <a:p>
            <a:pPr defTabSz="1439620">
              <a:defRPr/>
            </a:pPr>
            <a:r>
              <a:rPr lang="zh-CN" altLang="en-US" sz="1500" kern="0" dirty="0">
                <a:solidFill>
                  <a:srgbClr val="000000"/>
                </a:solidFill>
                <a:latin typeface="微软雅黑"/>
                <a:ea typeface="微软雅黑"/>
              </a:rPr>
              <a:t>产业价值经济</a:t>
            </a:r>
            <a:r>
              <a:rPr lang="en-US" altLang="zh-CN" sz="1500" kern="0" dirty="0">
                <a:solidFill>
                  <a:srgbClr val="000000"/>
                </a:solidFill>
                <a:latin typeface="微软雅黑"/>
                <a:ea typeface="微软雅黑"/>
              </a:rPr>
              <a:t>60T$</a:t>
            </a:r>
            <a:endParaRPr lang="zh-CN" altLang="en-US" sz="1500" kern="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997" name="矩形 996"/>
          <p:cNvSpPr/>
          <p:nvPr/>
        </p:nvSpPr>
        <p:spPr>
          <a:xfrm>
            <a:off x="8444642" y="4132344"/>
            <a:ext cx="1372201" cy="339853"/>
          </a:xfrm>
          <a:prstGeom prst="rect">
            <a:avLst/>
          </a:prstGeom>
        </p:spPr>
        <p:txBody>
          <a:bodyPr wrap="none" lIns="107965" tIns="53983" rIns="107965" bIns="53983">
            <a:spAutoFit/>
          </a:bodyPr>
          <a:lstStyle/>
          <a:p>
            <a:pPr defTabSz="1439620">
              <a:defRPr/>
            </a:pPr>
            <a:r>
              <a:rPr lang="zh-CN" altLang="en-US" sz="1500" kern="0" dirty="0">
                <a:solidFill>
                  <a:srgbClr val="000000"/>
                </a:solidFill>
                <a:latin typeface="微软雅黑"/>
                <a:ea typeface="微软雅黑"/>
              </a:rPr>
              <a:t>提升生产效率</a:t>
            </a:r>
          </a:p>
        </p:txBody>
      </p:sp>
      <p:sp>
        <p:nvSpPr>
          <p:cNvPr id="998" name="矩形 997"/>
          <p:cNvSpPr/>
          <p:nvPr/>
        </p:nvSpPr>
        <p:spPr>
          <a:xfrm>
            <a:off x="11987841" y="1861728"/>
            <a:ext cx="1585330" cy="1340127"/>
          </a:xfrm>
          <a:prstGeom prst="rect">
            <a:avLst/>
          </a:prstGeom>
        </p:spPr>
        <p:txBody>
          <a:bodyPr wrap="square" lIns="107965" tIns="53983" rIns="107965" bIns="53983">
            <a:spAutoFit/>
          </a:bodyPr>
          <a:lstStyle/>
          <a:p>
            <a:pPr defTabSz="1439620">
              <a:buFont typeface="Wingdings" pitchFamily="2" charset="2"/>
              <a:buChar char="Ø"/>
              <a:defRPr/>
            </a:pPr>
            <a:endParaRPr lang="en-US" altLang="zh-CN" sz="1600" kern="0" dirty="0">
              <a:latin typeface="微软雅黑"/>
              <a:ea typeface="微软雅黑"/>
            </a:endParaRPr>
          </a:p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600" kern="0" dirty="0">
                <a:latin typeface="微软雅黑"/>
                <a:ea typeface="微软雅黑"/>
              </a:rPr>
              <a:t>企业虚拟化</a:t>
            </a:r>
            <a:endParaRPr lang="en-US" altLang="zh-CN" sz="1600" kern="0" dirty="0">
              <a:latin typeface="微软雅黑"/>
              <a:ea typeface="微软雅黑"/>
            </a:endParaRPr>
          </a:p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600" kern="0" dirty="0">
                <a:latin typeface="微软雅黑"/>
                <a:ea typeface="微软雅黑"/>
              </a:rPr>
              <a:t>制造个性化</a:t>
            </a:r>
            <a:endParaRPr lang="en-US" altLang="zh-CN" sz="1600" kern="0" dirty="0">
              <a:latin typeface="微软雅黑"/>
              <a:ea typeface="微软雅黑"/>
            </a:endParaRPr>
          </a:p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600" kern="0" dirty="0">
                <a:latin typeface="微软雅黑"/>
                <a:ea typeface="微软雅黑"/>
              </a:rPr>
              <a:t>泛在智能化</a:t>
            </a:r>
            <a:endParaRPr lang="en-US" altLang="zh-CN" sz="1600" kern="0" dirty="0">
              <a:latin typeface="微软雅黑"/>
              <a:ea typeface="微软雅黑"/>
            </a:endParaRPr>
          </a:p>
          <a:p>
            <a:pPr defTabSz="1439620">
              <a:buFont typeface="Wingdings" pitchFamily="2" charset="2"/>
              <a:buChar char="Ø"/>
              <a:defRPr/>
            </a:pPr>
            <a:r>
              <a:rPr lang="zh-CN" altLang="en-US" sz="1600" kern="0" dirty="0">
                <a:latin typeface="微软雅黑"/>
                <a:ea typeface="微软雅黑"/>
              </a:rPr>
              <a:t>万物互联化</a:t>
            </a:r>
            <a:endParaRPr lang="en-US" altLang="zh-CN" sz="1600" kern="0" dirty="0">
              <a:latin typeface="微软雅黑"/>
              <a:ea typeface="微软雅黑"/>
            </a:endParaRPr>
          </a:p>
        </p:txBody>
      </p:sp>
      <p:sp>
        <p:nvSpPr>
          <p:cNvPr id="999" name="TextBox 108"/>
          <p:cNvSpPr txBox="1"/>
          <p:nvPr/>
        </p:nvSpPr>
        <p:spPr>
          <a:xfrm>
            <a:off x="4111786" y="1694736"/>
            <a:ext cx="1507906" cy="399902"/>
          </a:xfrm>
          <a:prstGeom prst="rect">
            <a:avLst/>
          </a:prstGeom>
          <a:noFill/>
        </p:spPr>
        <p:txBody>
          <a:bodyPr wrap="square" lIns="107965" tIns="53983" rIns="107965" bIns="53983" rtlCol="0">
            <a:spAutoFit/>
          </a:bodyPr>
          <a:lstStyle/>
          <a:p>
            <a:pPr defTabSz="1439620">
              <a:defRPr/>
            </a:pPr>
            <a:r>
              <a:rPr lang="en-US" altLang="zh-CN" sz="1900" b="1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rPr>
              <a:t>OTT</a:t>
            </a:r>
            <a:r>
              <a:rPr lang="zh-CN" altLang="en-US" sz="1900" b="1" dirty="0">
                <a:solidFill>
                  <a:schemeClr val="bg2">
                    <a:lumMod val="25000"/>
                  </a:schemeClr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rPr>
              <a:t>大发展</a:t>
            </a:r>
          </a:p>
        </p:txBody>
      </p:sp>
      <p:sp>
        <p:nvSpPr>
          <p:cNvPr id="1000" name="TextBox 109"/>
          <p:cNvSpPr txBox="1"/>
          <p:nvPr/>
        </p:nvSpPr>
        <p:spPr>
          <a:xfrm>
            <a:off x="8267105" y="1518446"/>
            <a:ext cx="2101640" cy="416797"/>
          </a:xfrm>
          <a:prstGeom prst="rect">
            <a:avLst/>
          </a:prstGeom>
          <a:noFill/>
        </p:spPr>
        <p:txBody>
          <a:bodyPr wrap="square" lIns="107965" tIns="53983" rIns="107965" bIns="53983" rtlCol="0">
            <a:spAutoFit/>
          </a:bodyPr>
          <a:lstStyle/>
          <a:p>
            <a:pPr defTabSz="1439620"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rPr>
              <a:t>行业新蓝海</a:t>
            </a:r>
          </a:p>
        </p:txBody>
      </p:sp>
      <p:grpSp>
        <p:nvGrpSpPr>
          <p:cNvPr id="1001" name="组合 267"/>
          <p:cNvGrpSpPr/>
          <p:nvPr/>
        </p:nvGrpSpPr>
        <p:grpSpPr>
          <a:xfrm>
            <a:off x="-34276" y="2441646"/>
            <a:ext cx="6017272" cy="2756691"/>
            <a:chOff x="-1" y="2066924"/>
            <a:chExt cx="5095875" cy="2333625"/>
          </a:xfrm>
        </p:grpSpPr>
        <p:grpSp>
          <p:nvGrpSpPr>
            <p:cNvPr id="1002" name="Group 51"/>
            <p:cNvGrpSpPr>
              <a:grpSpLocks/>
            </p:cNvGrpSpPr>
            <p:nvPr/>
          </p:nvGrpSpPr>
          <p:grpSpPr bwMode="auto">
            <a:xfrm>
              <a:off x="-1" y="2066924"/>
              <a:ext cx="5095875" cy="2333625"/>
              <a:chOff x="0" y="401"/>
              <a:chExt cx="5860" cy="2670"/>
            </a:xfrm>
          </p:grpSpPr>
          <p:grpSp>
            <p:nvGrpSpPr>
              <p:cNvPr id="1007" name="Group 36"/>
              <p:cNvGrpSpPr>
                <a:grpSpLocks/>
              </p:cNvGrpSpPr>
              <p:nvPr/>
            </p:nvGrpSpPr>
            <p:grpSpPr bwMode="auto">
              <a:xfrm>
                <a:off x="3225" y="401"/>
                <a:ext cx="2635" cy="2670"/>
                <a:chOff x="2" y="0"/>
                <a:chExt cx="2634" cy="2670"/>
              </a:xfrm>
            </p:grpSpPr>
            <p:sp>
              <p:nvSpPr>
                <p:cNvPr id="1016" name="Oval 3"/>
                <p:cNvSpPr>
                  <a:spLocks/>
                </p:cNvSpPr>
                <p:nvPr/>
              </p:nvSpPr>
              <p:spPr bwMode="auto">
                <a:xfrm>
                  <a:off x="410" y="347"/>
                  <a:ext cx="1925" cy="1919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1439620">
                    <a:defRPr/>
                  </a:pPr>
                  <a:endParaRPr lang="zh-CN" altLang="en-US" sz="800" kern="0" dirty="0">
                    <a:solidFill>
                      <a:srgbClr val="000000"/>
                    </a:solidFill>
                    <a:latin typeface="微软雅黑"/>
                    <a:ea typeface="微软雅黑"/>
                  </a:endParaRPr>
                </a:p>
              </p:txBody>
            </p:sp>
            <p:grpSp>
              <p:nvGrpSpPr>
                <p:cNvPr id="1017" name="Group 7"/>
                <p:cNvGrpSpPr>
                  <a:grpSpLocks/>
                </p:cNvGrpSpPr>
                <p:nvPr/>
              </p:nvGrpSpPr>
              <p:grpSpPr bwMode="auto">
                <a:xfrm>
                  <a:off x="1279" y="0"/>
                  <a:ext cx="201" cy="354"/>
                  <a:chOff x="3" y="0"/>
                  <a:chExt cx="201" cy="354"/>
                </a:xfrm>
              </p:grpSpPr>
              <p:sp>
                <p:nvSpPr>
                  <p:cNvPr id="1039" name="Oval 4"/>
                  <p:cNvSpPr>
                    <a:spLocks/>
                  </p:cNvSpPr>
                  <p:nvPr/>
                </p:nvSpPr>
                <p:spPr bwMode="auto">
                  <a:xfrm>
                    <a:off x="66" y="0"/>
                    <a:ext cx="79" cy="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bg2">
                        <a:lumMod val="5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40" name="AutoShape 6"/>
                  <p:cNvSpPr>
                    <a:spLocks/>
                  </p:cNvSpPr>
                  <p:nvPr/>
                </p:nvSpPr>
                <p:spPr bwMode="auto">
                  <a:xfrm rot="5493777">
                    <a:off x="-28" y="121"/>
                    <a:ext cx="264" cy="201"/>
                  </a:xfrm>
                  <a:custGeom>
                    <a:avLst/>
                    <a:gdLst>
                      <a:gd name="T0" fmla="*/ 262 w 21286"/>
                      <a:gd name="T1" fmla="*/ 66 h 19295"/>
                      <a:gd name="T2" fmla="*/ 82 w 21286"/>
                      <a:gd name="T3" fmla="*/ 59 h 19295"/>
                      <a:gd name="T4" fmla="*/ 165 w 21286"/>
                      <a:gd name="T5" fmla="*/ 33 h 19295"/>
                      <a:gd name="T6" fmla="*/ 189 w 21286"/>
                      <a:gd name="T7" fmla="*/ 15 h 19295"/>
                      <a:gd name="T8" fmla="*/ 76 w 21286"/>
                      <a:gd name="T9" fmla="*/ 25 h 19295"/>
                      <a:gd name="T10" fmla="*/ 0 w 21286"/>
                      <a:gd name="T11" fmla="*/ 91 h 19295"/>
                      <a:gd name="T12" fmla="*/ 76 w 21286"/>
                      <a:gd name="T13" fmla="*/ 173 h 19295"/>
                      <a:gd name="T14" fmla="*/ 186 w 21286"/>
                      <a:gd name="T15" fmla="*/ 191 h 19295"/>
                      <a:gd name="T16" fmla="*/ 151 w 21286"/>
                      <a:gd name="T17" fmla="*/ 158 h 19295"/>
                      <a:gd name="T18" fmla="*/ 81 w 21286"/>
                      <a:gd name="T19" fmla="*/ 136 h 19295"/>
                      <a:gd name="T20" fmla="*/ 264 w 21286"/>
                      <a:gd name="T21" fmla="*/ 123 h 192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86" h="19295">
                        <a:moveTo>
                          <a:pt x="21126" y="6289"/>
                        </a:moveTo>
                        <a:lnTo>
                          <a:pt x="6599" y="5627"/>
                        </a:lnTo>
                        <a:lnTo>
                          <a:pt x="13314" y="3136"/>
                        </a:lnTo>
                        <a:cubicBezTo>
                          <a:pt x="13314" y="3136"/>
                          <a:pt x="15340" y="2957"/>
                          <a:pt x="15224" y="1412"/>
                        </a:cubicBezTo>
                        <a:cubicBezTo>
                          <a:pt x="15247" y="-686"/>
                          <a:pt x="11969" y="-526"/>
                          <a:pt x="6099" y="2356"/>
                        </a:cubicBezTo>
                        <a:cubicBezTo>
                          <a:pt x="1528" y="4601"/>
                          <a:pt x="176" y="6563"/>
                          <a:pt x="15" y="8780"/>
                        </a:cubicBezTo>
                        <a:cubicBezTo>
                          <a:pt x="-318" y="13394"/>
                          <a:pt x="3871" y="15530"/>
                          <a:pt x="6094" y="16596"/>
                        </a:cubicBezTo>
                        <a:cubicBezTo>
                          <a:pt x="8317" y="17661"/>
                          <a:pt x="13995" y="20914"/>
                          <a:pt x="15011" y="18290"/>
                        </a:cubicBezTo>
                        <a:cubicBezTo>
                          <a:pt x="15593" y="16785"/>
                          <a:pt x="13390" y="15499"/>
                          <a:pt x="12194" y="15183"/>
                        </a:cubicBezTo>
                        <a:cubicBezTo>
                          <a:pt x="10633" y="14769"/>
                          <a:pt x="6509" y="13059"/>
                          <a:pt x="6509" y="13059"/>
                        </a:cubicBezTo>
                        <a:lnTo>
                          <a:pt x="21282" y="11852"/>
                        </a:ln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  <p:grpSp>
              <p:nvGrpSpPr>
                <p:cNvPr id="1018" name="Group 11"/>
                <p:cNvGrpSpPr>
                  <a:grpSpLocks/>
                </p:cNvGrpSpPr>
                <p:nvPr/>
              </p:nvGrpSpPr>
              <p:grpSpPr bwMode="auto">
                <a:xfrm rot="2453655">
                  <a:off x="2092" y="164"/>
                  <a:ext cx="307" cy="544"/>
                  <a:chOff x="5" y="0"/>
                  <a:chExt cx="306" cy="543"/>
                </a:xfrm>
              </p:grpSpPr>
              <p:sp>
                <p:nvSpPr>
                  <p:cNvPr id="1037" name="AutoShape 8"/>
                  <p:cNvSpPr>
                    <a:spLocks/>
                  </p:cNvSpPr>
                  <p:nvPr/>
                </p:nvSpPr>
                <p:spPr bwMode="auto">
                  <a:xfrm>
                    <a:off x="101" y="0"/>
                    <a:ext cx="120" cy="122"/>
                  </a:xfrm>
                  <a:custGeom>
                    <a:avLst/>
                    <a:gdLst>
                      <a:gd name="T0" fmla="*/ 102 w 19676"/>
                      <a:gd name="T1" fmla="*/ 18 h 19679"/>
                      <a:gd name="T2" fmla="*/ 102 w 19676"/>
                      <a:gd name="T3" fmla="*/ 104 h 19679"/>
                      <a:gd name="T4" fmla="*/ 18 w 19676"/>
                      <a:gd name="T5" fmla="*/ 104 h 19679"/>
                      <a:gd name="T6" fmla="*/ 18 w 19676"/>
                      <a:gd name="T7" fmla="*/ 18 h 19679"/>
                      <a:gd name="T8" fmla="*/ 102 w 19676"/>
                      <a:gd name="T9" fmla="*/ 18 h 196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676" h="19679">
                        <a:moveTo>
                          <a:pt x="16796" y="2882"/>
                        </a:moveTo>
                        <a:cubicBezTo>
                          <a:pt x="20640" y="6724"/>
                          <a:pt x="20643" y="12954"/>
                          <a:pt x="16803" y="16796"/>
                        </a:cubicBezTo>
                        <a:cubicBezTo>
                          <a:pt x="12963" y="20639"/>
                          <a:pt x="6734" y="20639"/>
                          <a:pt x="2890" y="16796"/>
                        </a:cubicBezTo>
                        <a:cubicBezTo>
                          <a:pt x="-954" y="12954"/>
                          <a:pt x="-957" y="6724"/>
                          <a:pt x="2883" y="2882"/>
                        </a:cubicBezTo>
                        <a:cubicBezTo>
                          <a:pt x="6723" y="-961"/>
                          <a:pt x="12952" y="-961"/>
                          <a:pt x="16796" y="2882"/>
                        </a:cubicBezTo>
                      </a:path>
                    </a:pathLst>
                  </a:custGeom>
                  <a:noFill/>
                  <a:ln w="381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38" name="AutoShape 10"/>
                  <p:cNvSpPr>
                    <a:spLocks/>
                  </p:cNvSpPr>
                  <p:nvPr/>
                </p:nvSpPr>
                <p:spPr bwMode="auto">
                  <a:xfrm rot="5494130">
                    <a:off x="-45" y="188"/>
                    <a:ext cx="405" cy="306"/>
                  </a:xfrm>
                  <a:custGeom>
                    <a:avLst/>
                    <a:gdLst>
                      <a:gd name="T0" fmla="*/ 403 w 21299"/>
                      <a:gd name="T1" fmla="*/ 100 h 19295"/>
                      <a:gd name="T2" fmla="*/ 126 w 21299"/>
                      <a:gd name="T3" fmla="*/ 89 h 19295"/>
                      <a:gd name="T4" fmla="*/ 254 w 21299"/>
                      <a:gd name="T5" fmla="*/ 50 h 19295"/>
                      <a:gd name="T6" fmla="*/ 290 w 21299"/>
                      <a:gd name="T7" fmla="*/ 22 h 19295"/>
                      <a:gd name="T8" fmla="*/ 116 w 21299"/>
                      <a:gd name="T9" fmla="*/ 37 h 19295"/>
                      <a:gd name="T10" fmla="*/ 2 w 21299"/>
                      <a:gd name="T11" fmla="*/ 139 h 19295"/>
                      <a:gd name="T12" fmla="*/ 119 w 21299"/>
                      <a:gd name="T13" fmla="*/ 263 h 19295"/>
                      <a:gd name="T14" fmla="*/ 288 w 21299"/>
                      <a:gd name="T15" fmla="*/ 290 h 19295"/>
                      <a:gd name="T16" fmla="*/ 234 w 21299"/>
                      <a:gd name="T17" fmla="*/ 241 h 19295"/>
                      <a:gd name="T18" fmla="*/ 126 w 21299"/>
                      <a:gd name="T19" fmla="*/ 207 h 19295"/>
                      <a:gd name="T20" fmla="*/ 407 w 21299"/>
                      <a:gd name="T21" fmla="*/ 188 h 192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99" h="19295">
                        <a:moveTo>
                          <a:pt x="21191" y="6283"/>
                        </a:moveTo>
                        <a:lnTo>
                          <a:pt x="6650" y="5625"/>
                        </a:lnTo>
                        <a:lnTo>
                          <a:pt x="13348" y="3133"/>
                        </a:lnTo>
                        <a:cubicBezTo>
                          <a:pt x="13348" y="3133"/>
                          <a:pt x="15373" y="2952"/>
                          <a:pt x="15245" y="1408"/>
                        </a:cubicBezTo>
                        <a:cubicBezTo>
                          <a:pt x="15251" y="-690"/>
                          <a:pt x="11972" y="-529"/>
                          <a:pt x="6122" y="2355"/>
                        </a:cubicBezTo>
                        <a:cubicBezTo>
                          <a:pt x="1567" y="4600"/>
                          <a:pt x="230" y="6563"/>
                          <a:pt x="88" y="8780"/>
                        </a:cubicBezTo>
                        <a:cubicBezTo>
                          <a:pt x="-207" y="13394"/>
                          <a:pt x="4002" y="15529"/>
                          <a:pt x="6235" y="16594"/>
                        </a:cubicBezTo>
                        <a:cubicBezTo>
                          <a:pt x="8469" y="17659"/>
                          <a:pt x="14177" y="20910"/>
                          <a:pt x="15172" y="18285"/>
                        </a:cubicBezTo>
                        <a:cubicBezTo>
                          <a:pt x="15742" y="16781"/>
                          <a:pt x="13527" y="15495"/>
                          <a:pt x="12327" y="15179"/>
                        </a:cubicBezTo>
                        <a:cubicBezTo>
                          <a:pt x="10761" y="14766"/>
                          <a:pt x="6622" y="13057"/>
                          <a:pt x="6622" y="13057"/>
                        </a:cubicBezTo>
                        <a:lnTo>
                          <a:pt x="21393" y="11846"/>
                        </a:lnTo>
                      </a:path>
                    </a:pathLst>
                  </a:custGeom>
                  <a:noFill/>
                  <a:ln w="381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  <p:grpSp>
              <p:nvGrpSpPr>
                <p:cNvPr id="1019" name="Group 15"/>
                <p:cNvGrpSpPr>
                  <a:grpSpLocks/>
                </p:cNvGrpSpPr>
                <p:nvPr/>
              </p:nvGrpSpPr>
              <p:grpSpPr bwMode="auto">
                <a:xfrm rot="5454727">
                  <a:off x="2389" y="1083"/>
                  <a:ext cx="180" cy="315"/>
                  <a:chOff x="3" y="0"/>
                  <a:chExt cx="179" cy="315"/>
                </a:xfrm>
              </p:grpSpPr>
              <p:sp>
                <p:nvSpPr>
                  <p:cNvPr id="1035" name="AutoShape 12"/>
                  <p:cNvSpPr>
                    <a:spLocks/>
                  </p:cNvSpPr>
                  <p:nvPr/>
                </p:nvSpPr>
                <p:spPr bwMode="auto">
                  <a:xfrm>
                    <a:off x="59" y="0"/>
                    <a:ext cx="70" cy="70"/>
                  </a:xfrm>
                  <a:custGeom>
                    <a:avLst/>
                    <a:gdLst>
                      <a:gd name="T0" fmla="*/ 60 w 19679"/>
                      <a:gd name="T1" fmla="*/ 10 h 19679"/>
                      <a:gd name="T2" fmla="*/ 60 w 19679"/>
                      <a:gd name="T3" fmla="*/ 60 h 19679"/>
                      <a:gd name="T4" fmla="*/ 10 w 19679"/>
                      <a:gd name="T5" fmla="*/ 60 h 19679"/>
                      <a:gd name="T6" fmla="*/ 10 w 19679"/>
                      <a:gd name="T7" fmla="*/ 10 h 19679"/>
                      <a:gd name="T8" fmla="*/ 60 w 19679"/>
                      <a:gd name="T9" fmla="*/ 10 h 196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679" h="19679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36" name="AutoShape 14"/>
                  <p:cNvSpPr>
                    <a:spLocks/>
                  </p:cNvSpPr>
                  <p:nvPr/>
                </p:nvSpPr>
                <p:spPr bwMode="auto">
                  <a:xfrm rot="5500616">
                    <a:off x="-24" y="109"/>
                    <a:ext cx="233" cy="179"/>
                  </a:xfrm>
                  <a:custGeom>
                    <a:avLst/>
                    <a:gdLst>
                      <a:gd name="T0" fmla="*/ 231 w 21287"/>
                      <a:gd name="T1" fmla="*/ 58 h 19293"/>
                      <a:gd name="T2" fmla="*/ 72 w 21287"/>
                      <a:gd name="T3" fmla="*/ 52 h 19293"/>
                      <a:gd name="T4" fmla="*/ 146 w 21287"/>
                      <a:gd name="T5" fmla="*/ 29 h 19293"/>
                      <a:gd name="T6" fmla="*/ 167 w 21287"/>
                      <a:gd name="T7" fmla="*/ 13 h 19293"/>
                      <a:gd name="T8" fmla="*/ 67 w 21287"/>
                      <a:gd name="T9" fmla="*/ 22 h 19293"/>
                      <a:gd name="T10" fmla="*/ 0 w 21287"/>
                      <a:gd name="T11" fmla="*/ 81 h 19293"/>
                      <a:gd name="T12" fmla="*/ 67 w 21287"/>
                      <a:gd name="T13" fmla="*/ 154 h 19293"/>
                      <a:gd name="T14" fmla="*/ 164 w 21287"/>
                      <a:gd name="T15" fmla="*/ 169 h 19293"/>
                      <a:gd name="T16" fmla="*/ 134 w 21287"/>
                      <a:gd name="T17" fmla="*/ 141 h 19293"/>
                      <a:gd name="T18" fmla="*/ 71 w 21287"/>
                      <a:gd name="T19" fmla="*/ 121 h 19293"/>
                      <a:gd name="T20" fmla="*/ 233 w 21287"/>
                      <a:gd name="T21" fmla="*/ 110 h 1929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87" h="19293">
                        <a:moveTo>
                          <a:pt x="21129" y="6245"/>
                        </a:moveTo>
                        <a:lnTo>
                          <a:pt x="6601" y="5613"/>
                        </a:lnTo>
                        <a:lnTo>
                          <a:pt x="13316" y="3109"/>
                        </a:lnTo>
                        <a:cubicBezTo>
                          <a:pt x="13316" y="3109"/>
                          <a:pt x="15341" y="2925"/>
                          <a:pt x="15225" y="1381"/>
                        </a:cubicBezTo>
                        <a:cubicBezTo>
                          <a:pt x="15248" y="-717"/>
                          <a:pt x="11969" y="-550"/>
                          <a:pt x="6100" y="2344"/>
                        </a:cubicBezTo>
                        <a:cubicBezTo>
                          <a:pt x="1530" y="4598"/>
                          <a:pt x="178" y="6562"/>
                          <a:pt x="19" y="8780"/>
                        </a:cubicBezTo>
                        <a:cubicBezTo>
                          <a:pt x="-313" y="13393"/>
                          <a:pt x="3876" y="15521"/>
                          <a:pt x="6100" y="16582"/>
                        </a:cubicBezTo>
                        <a:cubicBezTo>
                          <a:pt x="8324" y="17642"/>
                          <a:pt x="14003" y="20883"/>
                          <a:pt x="15018" y="18257"/>
                        </a:cubicBezTo>
                        <a:cubicBezTo>
                          <a:pt x="15600" y="16751"/>
                          <a:pt x="13396" y="15470"/>
                          <a:pt x="12200" y="15156"/>
                        </a:cubicBezTo>
                        <a:cubicBezTo>
                          <a:pt x="10638" y="14746"/>
                          <a:pt x="6515" y="13044"/>
                          <a:pt x="6515" y="13044"/>
                        </a:cubicBezTo>
                        <a:lnTo>
                          <a:pt x="21287" y="11807"/>
                        </a:ln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  <p:grpSp>
              <p:nvGrpSpPr>
                <p:cNvPr id="1020" name="Group 19"/>
                <p:cNvGrpSpPr>
                  <a:grpSpLocks/>
                </p:cNvGrpSpPr>
                <p:nvPr/>
              </p:nvGrpSpPr>
              <p:grpSpPr bwMode="auto">
                <a:xfrm rot="16254727" flipH="1">
                  <a:off x="90" y="1031"/>
                  <a:ext cx="244" cy="420"/>
                  <a:chOff x="4" y="0"/>
                  <a:chExt cx="243" cy="420"/>
                </a:xfrm>
              </p:grpSpPr>
              <p:sp>
                <p:nvSpPr>
                  <p:cNvPr id="1033" name="AutoShape 16"/>
                  <p:cNvSpPr>
                    <a:spLocks/>
                  </p:cNvSpPr>
                  <p:nvPr/>
                </p:nvSpPr>
                <p:spPr bwMode="auto">
                  <a:xfrm>
                    <a:off x="80" y="0"/>
                    <a:ext cx="95" cy="94"/>
                  </a:xfrm>
                  <a:custGeom>
                    <a:avLst/>
                    <a:gdLst>
                      <a:gd name="T0" fmla="*/ 81 w 19679"/>
                      <a:gd name="T1" fmla="*/ 14 h 19679"/>
                      <a:gd name="T2" fmla="*/ 81 w 19679"/>
                      <a:gd name="T3" fmla="*/ 80 h 19679"/>
                      <a:gd name="T4" fmla="*/ 14 w 19679"/>
                      <a:gd name="T5" fmla="*/ 80 h 19679"/>
                      <a:gd name="T6" fmla="*/ 14 w 19679"/>
                      <a:gd name="T7" fmla="*/ 14 h 19679"/>
                      <a:gd name="T8" fmla="*/ 81 w 19679"/>
                      <a:gd name="T9" fmla="*/ 14 h 196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679" h="19679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34" name="AutoShape 18"/>
                  <p:cNvSpPr>
                    <a:spLocks/>
                  </p:cNvSpPr>
                  <p:nvPr/>
                </p:nvSpPr>
                <p:spPr bwMode="auto">
                  <a:xfrm rot="5493219">
                    <a:off x="-30" y="143"/>
                    <a:ext cx="311" cy="243"/>
                  </a:xfrm>
                  <a:custGeom>
                    <a:avLst/>
                    <a:gdLst>
                      <a:gd name="T0" fmla="*/ 309 w 21290"/>
                      <a:gd name="T1" fmla="*/ 79 h 19297"/>
                      <a:gd name="T2" fmla="*/ 97 w 21290"/>
                      <a:gd name="T3" fmla="*/ 71 h 19297"/>
                      <a:gd name="T4" fmla="*/ 195 w 21290"/>
                      <a:gd name="T5" fmla="*/ 40 h 19297"/>
                      <a:gd name="T6" fmla="*/ 222 w 21290"/>
                      <a:gd name="T7" fmla="*/ 18 h 19297"/>
                      <a:gd name="T8" fmla="*/ 89 w 21290"/>
                      <a:gd name="T9" fmla="*/ 30 h 19297"/>
                      <a:gd name="T10" fmla="*/ 0 w 21290"/>
                      <a:gd name="T11" fmla="*/ 111 h 19297"/>
                      <a:gd name="T12" fmla="*/ 90 w 21290"/>
                      <a:gd name="T13" fmla="*/ 209 h 19297"/>
                      <a:gd name="T14" fmla="*/ 220 w 21290"/>
                      <a:gd name="T15" fmla="*/ 230 h 19297"/>
                      <a:gd name="T16" fmla="*/ 179 w 21290"/>
                      <a:gd name="T17" fmla="*/ 191 h 19297"/>
                      <a:gd name="T18" fmla="*/ 96 w 21290"/>
                      <a:gd name="T19" fmla="*/ 165 h 19297"/>
                      <a:gd name="T20" fmla="*/ 311 w 21290"/>
                      <a:gd name="T21" fmla="*/ 149 h 1929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90" h="19297">
                        <a:moveTo>
                          <a:pt x="21143" y="6309"/>
                        </a:moveTo>
                        <a:lnTo>
                          <a:pt x="6612" y="5633"/>
                        </a:lnTo>
                        <a:lnTo>
                          <a:pt x="13323" y="3149"/>
                        </a:lnTo>
                        <a:cubicBezTo>
                          <a:pt x="13323" y="3149"/>
                          <a:pt x="15348" y="2971"/>
                          <a:pt x="15230" y="1426"/>
                        </a:cubicBezTo>
                        <a:cubicBezTo>
                          <a:pt x="15248" y="-672"/>
                          <a:pt x="11970" y="-515"/>
                          <a:pt x="6105" y="2362"/>
                        </a:cubicBezTo>
                        <a:cubicBezTo>
                          <a:pt x="1538" y="4602"/>
                          <a:pt x="190" y="6563"/>
                          <a:pt x="34" y="8780"/>
                        </a:cubicBezTo>
                        <a:cubicBezTo>
                          <a:pt x="-289" y="13394"/>
                          <a:pt x="3905" y="15535"/>
                          <a:pt x="6131" y="16602"/>
                        </a:cubicBezTo>
                        <a:cubicBezTo>
                          <a:pt x="8357" y="17669"/>
                          <a:pt x="14042" y="20928"/>
                          <a:pt x="15053" y="18304"/>
                        </a:cubicBezTo>
                        <a:cubicBezTo>
                          <a:pt x="15632" y="16801"/>
                          <a:pt x="13426" y="15512"/>
                          <a:pt x="12229" y="15195"/>
                        </a:cubicBezTo>
                        <a:cubicBezTo>
                          <a:pt x="10666" y="14780"/>
                          <a:pt x="6539" y="13065"/>
                          <a:pt x="6539" y="13065"/>
                        </a:cubicBezTo>
                        <a:lnTo>
                          <a:pt x="21311" y="11872"/>
                        </a:ln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  <p:grpSp>
              <p:nvGrpSpPr>
                <p:cNvPr id="1021" name="Group 23"/>
                <p:cNvGrpSpPr>
                  <a:grpSpLocks/>
                </p:cNvGrpSpPr>
                <p:nvPr/>
              </p:nvGrpSpPr>
              <p:grpSpPr bwMode="auto">
                <a:xfrm rot="10800000">
                  <a:off x="1236" y="2260"/>
                  <a:ext cx="226" cy="410"/>
                  <a:chOff x="4" y="0"/>
                  <a:chExt cx="226" cy="409"/>
                </a:xfrm>
              </p:grpSpPr>
              <p:sp>
                <p:nvSpPr>
                  <p:cNvPr id="1031" name="AutoShape 20"/>
                  <p:cNvSpPr>
                    <a:spLocks/>
                  </p:cNvSpPr>
                  <p:nvPr/>
                </p:nvSpPr>
                <p:spPr bwMode="auto">
                  <a:xfrm>
                    <a:off x="70" y="0"/>
                    <a:ext cx="91" cy="91"/>
                  </a:xfrm>
                  <a:custGeom>
                    <a:avLst/>
                    <a:gdLst>
                      <a:gd name="T0" fmla="*/ 78 w 19679"/>
                      <a:gd name="T1" fmla="*/ 13 h 19676"/>
                      <a:gd name="T2" fmla="*/ 78 w 19679"/>
                      <a:gd name="T3" fmla="*/ 78 h 19676"/>
                      <a:gd name="T4" fmla="*/ 13 w 19679"/>
                      <a:gd name="T5" fmla="*/ 78 h 19676"/>
                      <a:gd name="T6" fmla="*/ 13 w 19679"/>
                      <a:gd name="T7" fmla="*/ 13 h 19676"/>
                      <a:gd name="T8" fmla="*/ 78 w 19679"/>
                      <a:gd name="T9" fmla="*/ 13 h 196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679" h="19676">
                        <a:moveTo>
                          <a:pt x="16796" y="2873"/>
                        </a:moveTo>
                        <a:cubicBezTo>
                          <a:pt x="20639" y="6713"/>
                          <a:pt x="20639" y="12942"/>
                          <a:pt x="16796" y="16786"/>
                        </a:cubicBezTo>
                        <a:cubicBezTo>
                          <a:pt x="12954" y="20630"/>
                          <a:pt x="6724" y="20633"/>
                          <a:pt x="2882" y="16793"/>
                        </a:cubicBezTo>
                        <a:cubicBezTo>
                          <a:pt x="-961" y="12953"/>
                          <a:pt x="-961" y="6724"/>
                          <a:pt x="2882" y="2880"/>
                        </a:cubicBezTo>
                        <a:cubicBezTo>
                          <a:pt x="6724" y="-964"/>
                          <a:pt x="12954" y="-967"/>
                          <a:pt x="16796" y="2873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32" name="AutoShape 22"/>
                  <p:cNvSpPr>
                    <a:spLocks/>
                  </p:cNvSpPr>
                  <p:nvPr/>
                </p:nvSpPr>
                <p:spPr bwMode="auto">
                  <a:xfrm rot="5494323">
                    <a:off x="-35" y="145"/>
                    <a:ext cx="303" cy="226"/>
                  </a:xfrm>
                  <a:custGeom>
                    <a:avLst/>
                    <a:gdLst>
                      <a:gd name="T0" fmla="*/ 301 w 21287"/>
                      <a:gd name="T1" fmla="*/ 74 h 19296"/>
                      <a:gd name="T2" fmla="*/ 94 w 21287"/>
                      <a:gd name="T3" fmla="*/ 66 h 19296"/>
                      <a:gd name="T4" fmla="*/ 190 w 21287"/>
                      <a:gd name="T5" fmla="*/ 37 h 19296"/>
                      <a:gd name="T6" fmla="*/ 217 w 21287"/>
                      <a:gd name="T7" fmla="*/ 17 h 19296"/>
                      <a:gd name="T8" fmla="*/ 87 w 21287"/>
                      <a:gd name="T9" fmla="*/ 28 h 19296"/>
                      <a:gd name="T10" fmla="*/ 0 w 21287"/>
                      <a:gd name="T11" fmla="*/ 103 h 19296"/>
                      <a:gd name="T12" fmla="*/ 87 w 21287"/>
                      <a:gd name="T13" fmla="*/ 194 h 19296"/>
                      <a:gd name="T14" fmla="*/ 214 w 21287"/>
                      <a:gd name="T15" fmla="*/ 214 h 19296"/>
                      <a:gd name="T16" fmla="*/ 174 w 21287"/>
                      <a:gd name="T17" fmla="*/ 178 h 19296"/>
                      <a:gd name="T18" fmla="*/ 93 w 21287"/>
                      <a:gd name="T19" fmla="*/ 153 h 19296"/>
                      <a:gd name="T20" fmla="*/ 303 w 21287"/>
                      <a:gd name="T21" fmla="*/ 139 h 192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87" h="19296">
                        <a:moveTo>
                          <a:pt x="21130" y="6291"/>
                        </a:moveTo>
                        <a:lnTo>
                          <a:pt x="6603" y="5628"/>
                        </a:lnTo>
                        <a:lnTo>
                          <a:pt x="13316" y="3138"/>
                        </a:lnTo>
                        <a:cubicBezTo>
                          <a:pt x="13316" y="3138"/>
                          <a:pt x="15342" y="2959"/>
                          <a:pt x="15226" y="1414"/>
                        </a:cubicBezTo>
                        <a:cubicBezTo>
                          <a:pt x="15248" y="-684"/>
                          <a:pt x="11970" y="-524"/>
                          <a:pt x="6101" y="2357"/>
                        </a:cubicBezTo>
                        <a:cubicBezTo>
                          <a:pt x="1531" y="4601"/>
                          <a:pt x="179" y="6563"/>
                          <a:pt x="20" y="8780"/>
                        </a:cubicBezTo>
                        <a:cubicBezTo>
                          <a:pt x="-311" y="13394"/>
                          <a:pt x="3879" y="15531"/>
                          <a:pt x="6103" y="16597"/>
                        </a:cubicBezTo>
                        <a:cubicBezTo>
                          <a:pt x="8327" y="17662"/>
                          <a:pt x="14006" y="20916"/>
                          <a:pt x="15021" y="18292"/>
                        </a:cubicBezTo>
                        <a:cubicBezTo>
                          <a:pt x="15602" y="16787"/>
                          <a:pt x="13399" y="15501"/>
                          <a:pt x="12202" y="15184"/>
                        </a:cubicBezTo>
                        <a:cubicBezTo>
                          <a:pt x="10641" y="14771"/>
                          <a:pt x="6517" y="13060"/>
                          <a:pt x="6517" y="13060"/>
                        </a:cubicBezTo>
                        <a:lnTo>
                          <a:pt x="21289" y="11855"/>
                        </a:ln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  <p:grpSp>
              <p:nvGrpSpPr>
                <p:cNvPr id="1022" name="Group 27"/>
                <p:cNvGrpSpPr>
                  <a:grpSpLocks/>
                </p:cNvGrpSpPr>
                <p:nvPr/>
              </p:nvGrpSpPr>
              <p:grpSpPr bwMode="auto">
                <a:xfrm rot="-7448418">
                  <a:off x="268" y="1665"/>
                  <a:ext cx="200" cy="346"/>
                  <a:chOff x="3" y="0"/>
                  <a:chExt cx="200" cy="346"/>
                </a:xfrm>
              </p:grpSpPr>
              <p:sp>
                <p:nvSpPr>
                  <p:cNvPr id="1029" name="Oval 24"/>
                  <p:cNvSpPr>
                    <a:spLocks/>
                  </p:cNvSpPr>
                  <p:nvPr/>
                </p:nvSpPr>
                <p:spPr bwMode="auto">
                  <a:xfrm>
                    <a:off x="66" y="0"/>
                    <a:ext cx="79" cy="77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bg2">
                        <a:lumMod val="5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30" name="AutoShape 26"/>
                  <p:cNvSpPr>
                    <a:spLocks/>
                  </p:cNvSpPr>
                  <p:nvPr/>
                </p:nvSpPr>
                <p:spPr bwMode="auto">
                  <a:xfrm rot="5494943">
                    <a:off x="-26" y="118"/>
                    <a:ext cx="257" cy="200"/>
                  </a:xfrm>
                  <a:custGeom>
                    <a:avLst/>
                    <a:gdLst>
                      <a:gd name="T0" fmla="*/ 256 w 21299"/>
                      <a:gd name="T1" fmla="*/ 65 h 19296"/>
                      <a:gd name="T2" fmla="*/ 80 w 21299"/>
                      <a:gd name="T3" fmla="*/ 58 h 19296"/>
                      <a:gd name="T4" fmla="*/ 161 w 21299"/>
                      <a:gd name="T5" fmla="*/ 33 h 19296"/>
                      <a:gd name="T6" fmla="*/ 184 w 21299"/>
                      <a:gd name="T7" fmla="*/ 15 h 19296"/>
                      <a:gd name="T8" fmla="*/ 74 w 21299"/>
                      <a:gd name="T9" fmla="*/ 24 h 19296"/>
                      <a:gd name="T10" fmla="*/ 1 w 21299"/>
                      <a:gd name="T11" fmla="*/ 91 h 19296"/>
                      <a:gd name="T12" fmla="*/ 75 w 21299"/>
                      <a:gd name="T13" fmla="*/ 172 h 19296"/>
                      <a:gd name="T14" fmla="*/ 183 w 21299"/>
                      <a:gd name="T15" fmla="*/ 190 h 19296"/>
                      <a:gd name="T16" fmla="*/ 149 w 21299"/>
                      <a:gd name="T17" fmla="*/ 157 h 19296"/>
                      <a:gd name="T18" fmla="*/ 80 w 21299"/>
                      <a:gd name="T19" fmla="*/ 135 h 19296"/>
                      <a:gd name="T20" fmla="*/ 258 w 21299"/>
                      <a:gd name="T21" fmla="*/ 123 h 192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99" h="19296">
                        <a:moveTo>
                          <a:pt x="21194" y="6299"/>
                        </a:moveTo>
                        <a:lnTo>
                          <a:pt x="6652" y="5630"/>
                        </a:lnTo>
                        <a:lnTo>
                          <a:pt x="13349" y="3142"/>
                        </a:lnTo>
                        <a:cubicBezTo>
                          <a:pt x="13349" y="3142"/>
                          <a:pt x="15375" y="2964"/>
                          <a:pt x="15246" y="1419"/>
                        </a:cubicBezTo>
                        <a:cubicBezTo>
                          <a:pt x="15251" y="-679"/>
                          <a:pt x="11972" y="-521"/>
                          <a:pt x="6123" y="2359"/>
                        </a:cubicBezTo>
                        <a:cubicBezTo>
                          <a:pt x="1569" y="4601"/>
                          <a:pt x="233" y="6563"/>
                          <a:pt x="92" y="8780"/>
                        </a:cubicBezTo>
                        <a:cubicBezTo>
                          <a:pt x="-202" y="13394"/>
                          <a:pt x="4008" y="15533"/>
                          <a:pt x="6242" y="16599"/>
                        </a:cubicBezTo>
                        <a:cubicBezTo>
                          <a:pt x="8476" y="17665"/>
                          <a:pt x="14185" y="20921"/>
                          <a:pt x="15179" y="18297"/>
                        </a:cubicBezTo>
                        <a:cubicBezTo>
                          <a:pt x="15748" y="16793"/>
                          <a:pt x="13533" y="15506"/>
                          <a:pt x="12333" y="15189"/>
                        </a:cubicBezTo>
                        <a:cubicBezTo>
                          <a:pt x="10767" y="14775"/>
                          <a:pt x="6627" y="13062"/>
                          <a:pt x="6627" y="13062"/>
                        </a:cubicBezTo>
                        <a:lnTo>
                          <a:pt x="21398" y="11862"/>
                        </a:lnTo>
                      </a:path>
                    </a:pathLst>
                  </a:custGeom>
                  <a:noFill/>
                  <a:ln w="254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  <p:grpSp>
              <p:nvGrpSpPr>
                <p:cNvPr id="1023" name="Group 31"/>
                <p:cNvGrpSpPr>
                  <a:grpSpLocks/>
                </p:cNvGrpSpPr>
                <p:nvPr/>
              </p:nvGrpSpPr>
              <p:grpSpPr bwMode="auto">
                <a:xfrm rot="-2577735">
                  <a:off x="386" y="232"/>
                  <a:ext cx="275" cy="473"/>
                  <a:chOff x="3" y="0"/>
                  <a:chExt cx="274" cy="473"/>
                </a:xfrm>
              </p:grpSpPr>
              <p:sp>
                <p:nvSpPr>
                  <p:cNvPr id="1027" name="AutoShape 28"/>
                  <p:cNvSpPr>
                    <a:spLocks/>
                  </p:cNvSpPr>
                  <p:nvPr/>
                </p:nvSpPr>
                <p:spPr bwMode="auto">
                  <a:xfrm>
                    <a:off x="89" y="0"/>
                    <a:ext cx="108" cy="106"/>
                  </a:xfrm>
                  <a:custGeom>
                    <a:avLst/>
                    <a:gdLst>
                      <a:gd name="T0" fmla="*/ 92 w 19679"/>
                      <a:gd name="T1" fmla="*/ 16 h 19679"/>
                      <a:gd name="T2" fmla="*/ 92 w 19679"/>
                      <a:gd name="T3" fmla="*/ 90 h 19679"/>
                      <a:gd name="T4" fmla="*/ 16 w 19679"/>
                      <a:gd name="T5" fmla="*/ 90 h 19679"/>
                      <a:gd name="T6" fmla="*/ 16 w 19679"/>
                      <a:gd name="T7" fmla="*/ 16 h 19679"/>
                      <a:gd name="T8" fmla="*/ 92 w 19679"/>
                      <a:gd name="T9" fmla="*/ 16 h 196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679" h="19679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noFill/>
                  <a:ln w="381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28" name="AutoShape 30"/>
                  <p:cNvSpPr>
                    <a:spLocks/>
                  </p:cNvSpPr>
                  <p:nvPr/>
                </p:nvSpPr>
                <p:spPr bwMode="auto">
                  <a:xfrm rot="5536815">
                    <a:off x="-35" y="161"/>
                    <a:ext cx="350" cy="274"/>
                  </a:xfrm>
                  <a:custGeom>
                    <a:avLst/>
                    <a:gdLst>
                      <a:gd name="T0" fmla="*/ 347 w 21287"/>
                      <a:gd name="T1" fmla="*/ 85 h 19280"/>
                      <a:gd name="T2" fmla="*/ 109 w 21287"/>
                      <a:gd name="T3" fmla="*/ 79 h 19280"/>
                      <a:gd name="T4" fmla="*/ 219 w 21287"/>
                      <a:gd name="T5" fmla="*/ 42 h 19280"/>
                      <a:gd name="T6" fmla="*/ 250 w 21287"/>
                      <a:gd name="T7" fmla="*/ 17 h 19280"/>
                      <a:gd name="T8" fmla="*/ 100 w 21287"/>
                      <a:gd name="T9" fmla="*/ 32 h 19280"/>
                      <a:gd name="T10" fmla="*/ 0 w 21287"/>
                      <a:gd name="T11" fmla="*/ 125 h 19280"/>
                      <a:gd name="T12" fmla="*/ 100 w 21287"/>
                      <a:gd name="T13" fmla="*/ 235 h 19280"/>
                      <a:gd name="T14" fmla="*/ 247 w 21287"/>
                      <a:gd name="T15" fmla="*/ 257 h 19280"/>
                      <a:gd name="T16" fmla="*/ 201 w 21287"/>
                      <a:gd name="T17" fmla="*/ 213 h 19280"/>
                      <a:gd name="T18" fmla="*/ 107 w 21287"/>
                      <a:gd name="T19" fmla="*/ 184 h 19280"/>
                      <a:gd name="T20" fmla="*/ 350 w 21287"/>
                      <a:gd name="T21" fmla="*/ 164 h 1928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87" h="19280">
                        <a:moveTo>
                          <a:pt x="21129" y="5999"/>
                        </a:moveTo>
                        <a:lnTo>
                          <a:pt x="6601" y="5534"/>
                        </a:lnTo>
                        <a:lnTo>
                          <a:pt x="13316" y="2954"/>
                        </a:lnTo>
                        <a:cubicBezTo>
                          <a:pt x="13316" y="2954"/>
                          <a:pt x="15341" y="2747"/>
                          <a:pt x="15225" y="1206"/>
                        </a:cubicBezTo>
                        <a:cubicBezTo>
                          <a:pt x="15248" y="-891"/>
                          <a:pt x="11969" y="-687"/>
                          <a:pt x="6100" y="2273"/>
                        </a:cubicBezTo>
                        <a:cubicBezTo>
                          <a:pt x="1530" y="4577"/>
                          <a:pt x="178" y="6556"/>
                          <a:pt x="19" y="8774"/>
                        </a:cubicBezTo>
                        <a:cubicBezTo>
                          <a:pt x="-313" y="13388"/>
                          <a:pt x="3876" y="15467"/>
                          <a:pt x="6100" y="16501"/>
                        </a:cubicBezTo>
                        <a:cubicBezTo>
                          <a:pt x="8324" y="17535"/>
                          <a:pt x="14003" y="20709"/>
                          <a:pt x="15018" y="18073"/>
                        </a:cubicBezTo>
                        <a:cubicBezTo>
                          <a:pt x="15600" y="16562"/>
                          <a:pt x="13396" y="15306"/>
                          <a:pt x="12200" y="15006"/>
                        </a:cubicBezTo>
                        <a:cubicBezTo>
                          <a:pt x="10638" y="14615"/>
                          <a:pt x="6515" y="12961"/>
                          <a:pt x="6515" y="12961"/>
                        </a:cubicBezTo>
                        <a:lnTo>
                          <a:pt x="21287" y="11555"/>
                        </a:lnTo>
                      </a:path>
                    </a:pathLst>
                  </a:custGeom>
                  <a:noFill/>
                  <a:ln w="381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  <p:grpSp>
              <p:nvGrpSpPr>
                <p:cNvPr id="1024" name="Group 35"/>
                <p:cNvGrpSpPr>
                  <a:grpSpLocks/>
                </p:cNvGrpSpPr>
                <p:nvPr/>
              </p:nvGrpSpPr>
              <p:grpSpPr bwMode="auto">
                <a:xfrm rot="7878306">
                  <a:off x="2139" y="1853"/>
                  <a:ext cx="275" cy="473"/>
                  <a:chOff x="3" y="0"/>
                  <a:chExt cx="274" cy="473"/>
                </a:xfrm>
              </p:grpSpPr>
              <p:sp>
                <p:nvSpPr>
                  <p:cNvPr id="1025" name="AutoShape 32"/>
                  <p:cNvSpPr>
                    <a:spLocks/>
                  </p:cNvSpPr>
                  <p:nvPr/>
                </p:nvSpPr>
                <p:spPr bwMode="auto">
                  <a:xfrm>
                    <a:off x="92" y="0"/>
                    <a:ext cx="108" cy="106"/>
                  </a:xfrm>
                  <a:custGeom>
                    <a:avLst/>
                    <a:gdLst>
                      <a:gd name="T0" fmla="*/ 92 w 19676"/>
                      <a:gd name="T1" fmla="*/ 16 h 19679"/>
                      <a:gd name="T2" fmla="*/ 92 w 19676"/>
                      <a:gd name="T3" fmla="*/ 90 h 19679"/>
                      <a:gd name="T4" fmla="*/ 16 w 19676"/>
                      <a:gd name="T5" fmla="*/ 90 h 19679"/>
                      <a:gd name="T6" fmla="*/ 16 w 19676"/>
                      <a:gd name="T7" fmla="*/ 16 h 19679"/>
                      <a:gd name="T8" fmla="*/ 92 w 19676"/>
                      <a:gd name="T9" fmla="*/ 16 h 196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676" h="19679">
                        <a:moveTo>
                          <a:pt x="16793" y="2882"/>
                        </a:moveTo>
                        <a:cubicBezTo>
                          <a:pt x="20633" y="6724"/>
                          <a:pt x="20630" y="12954"/>
                          <a:pt x="16786" y="16796"/>
                        </a:cubicBezTo>
                        <a:cubicBezTo>
                          <a:pt x="12942" y="20639"/>
                          <a:pt x="6713" y="20639"/>
                          <a:pt x="2873" y="16796"/>
                        </a:cubicBezTo>
                        <a:cubicBezTo>
                          <a:pt x="-967" y="12954"/>
                          <a:pt x="-964" y="6724"/>
                          <a:pt x="2880" y="2882"/>
                        </a:cubicBezTo>
                        <a:cubicBezTo>
                          <a:pt x="6724" y="-961"/>
                          <a:pt x="12953" y="-961"/>
                          <a:pt x="16793" y="2882"/>
                        </a:cubicBezTo>
                      </a:path>
                    </a:pathLst>
                  </a:custGeom>
                  <a:noFill/>
                  <a:ln w="381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  <p:sp>
                <p:nvSpPr>
                  <p:cNvPr id="1026" name="AutoShape 34"/>
                  <p:cNvSpPr>
                    <a:spLocks/>
                  </p:cNvSpPr>
                  <p:nvPr/>
                </p:nvSpPr>
                <p:spPr bwMode="auto">
                  <a:xfrm rot="5536659">
                    <a:off x="-35" y="161"/>
                    <a:ext cx="350" cy="274"/>
                  </a:xfrm>
                  <a:custGeom>
                    <a:avLst/>
                    <a:gdLst>
                      <a:gd name="T0" fmla="*/ 347 w 21287"/>
                      <a:gd name="T1" fmla="*/ 85 h 19280"/>
                      <a:gd name="T2" fmla="*/ 109 w 21287"/>
                      <a:gd name="T3" fmla="*/ 79 h 19280"/>
                      <a:gd name="T4" fmla="*/ 219 w 21287"/>
                      <a:gd name="T5" fmla="*/ 42 h 19280"/>
                      <a:gd name="T6" fmla="*/ 250 w 21287"/>
                      <a:gd name="T7" fmla="*/ 17 h 19280"/>
                      <a:gd name="T8" fmla="*/ 100 w 21287"/>
                      <a:gd name="T9" fmla="*/ 32 h 19280"/>
                      <a:gd name="T10" fmla="*/ 0 w 21287"/>
                      <a:gd name="T11" fmla="*/ 125 h 19280"/>
                      <a:gd name="T12" fmla="*/ 100 w 21287"/>
                      <a:gd name="T13" fmla="*/ 235 h 19280"/>
                      <a:gd name="T14" fmla="*/ 247 w 21287"/>
                      <a:gd name="T15" fmla="*/ 257 h 19280"/>
                      <a:gd name="T16" fmla="*/ 201 w 21287"/>
                      <a:gd name="T17" fmla="*/ 213 h 19280"/>
                      <a:gd name="T18" fmla="*/ 107 w 21287"/>
                      <a:gd name="T19" fmla="*/ 184 h 19280"/>
                      <a:gd name="T20" fmla="*/ 350 w 21287"/>
                      <a:gd name="T21" fmla="*/ 164 h 1928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287" h="19280">
                        <a:moveTo>
                          <a:pt x="21129" y="5999"/>
                        </a:moveTo>
                        <a:lnTo>
                          <a:pt x="6601" y="5534"/>
                        </a:lnTo>
                        <a:lnTo>
                          <a:pt x="13316" y="2954"/>
                        </a:lnTo>
                        <a:cubicBezTo>
                          <a:pt x="13316" y="2954"/>
                          <a:pt x="15341" y="2747"/>
                          <a:pt x="15225" y="1206"/>
                        </a:cubicBezTo>
                        <a:cubicBezTo>
                          <a:pt x="15248" y="-891"/>
                          <a:pt x="11969" y="-687"/>
                          <a:pt x="6100" y="2272"/>
                        </a:cubicBezTo>
                        <a:cubicBezTo>
                          <a:pt x="1530" y="4577"/>
                          <a:pt x="178" y="6555"/>
                          <a:pt x="19" y="8773"/>
                        </a:cubicBezTo>
                        <a:cubicBezTo>
                          <a:pt x="-313" y="13388"/>
                          <a:pt x="3876" y="15466"/>
                          <a:pt x="6100" y="16501"/>
                        </a:cubicBezTo>
                        <a:cubicBezTo>
                          <a:pt x="8324" y="17535"/>
                          <a:pt x="14003" y="20709"/>
                          <a:pt x="15018" y="18073"/>
                        </a:cubicBezTo>
                        <a:cubicBezTo>
                          <a:pt x="15600" y="16562"/>
                          <a:pt x="13396" y="15306"/>
                          <a:pt x="12200" y="15006"/>
                        </a:cubicBezTo>
                        <a:cubicBezTo>
                          <a:pt x="10638" y="14615"/>
                          <a:pt x="6515" y="12961"/>
                          <a:pt x="6515" y="12961"/>
                        </a:cubicBezTo>
                        <a:lnTo>
                          <a:pt x="21287" y="11556"/>
                        </a:lnTo>
                      </a:path>
                    </a:pathLst>
                  </a:custGeom>
                  <a:noFill/>
                  <a:ln w="38100" cap="flat">
                    <a:solidFill>
                      <a:schemeClr val="bg2">
                        <a:lumMod val="5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pPr defTabSz="1439620">
                      <a:defRPr/>
                    </a:pPr>
                    <a:endParaRPr lang="zh-CN" altLang="en-US" sz="800" kern="0" dirty="0">
                      <a:solidFill>
                        <a:srgbClr val="000000"/>
                      </a:solidFill>
                      <a:latin typeface="微软雅黑"/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1008" name="Group 43"/>
              <p:cNvGrpSpPr>
                <a:grpSpLocks/>
              </p:cNvGrpSpPr>
              <p:nvPr/>
            </p:nvGrpSpPr>
            <p:grpSpPr bwMode="auto">
              <a:xfrm>
                <a:off x="0" y="1875"/>
                <a:ext cx="4063" cy="878"/>
                <a:chOff x="0" y="0"/>
                <a:chExt cx="4063" cy="878"/>
              </a:xfrm>
            </p:grpSpPr>
            <p:sp>
              <p:nvSpPr>
                <p:cNvPr id="1014" name="Freeform 41"/>
                <p:cNvSpPr>
                  <a:spLocks/>
                </p:cNvSpPr>
                <p:nvPr/>
              </p:nvSpPr>
              <p:spPr bwMode="auto">
                <a:xfrm>
                  <a:off x="0" y="0"/>
                  <a:ext cx="3866" cy="878"/>
                </a:xfrm>
                <a:custGeom>
                  <a:avLst/>
                  <a:gdLst>
                    <a:gd name="T0" fmla="*/ 0 w 21600"/>
                    <a:gd name="T1" fmla="*/ 4 h 14341"/>
                    <a:gd name="T2" fmla="*/ 290 w 21600"/>
                    <a:gd name="T3" fmla="*/ 45 h 14341"/>
                    <a:gd name="T4" fmla="*/ 692 w 21600"/>
                    <a:gd name="T5" fmla="*/ 31 h 143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14341">
                      <a:moveTo>
                        <a:pt x="0" y="27"/>
                      </a:moveTo>
                      <a:cubicBezTo>
                        <a:pt x="0" y="27"/>
                        <a:pt x="3208" y="-1087"/>
                        <a:pt x="9046" y="10813"/>
                      </a:cubicBezTo>
                      <a:cubicBezTo>
                        <a:pt x="13804" y="20513"/>
                        <a:pt x="21600" y="7134"/>
                        <a:pt x="21600" y="7134"/>
                      </a:cubicBezTo>
                    </a:path>
                  </a:pathLst>
                </a:custGeom>
                <a:noFill/>
                <a:ln w="38100" cap="flat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defTabSz="1439620">
                    <a:defRPr/>
                  </a:pPr>
                  <a:endParaRPr lang="zh-CN" altLang="en-US" sz="800" kern="0" dirty="0">
                    <a:solidFill>
                      <a:srgbClr val="000000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015" name="AutoShape 42"/>
                <p:cNvSpPr>
                  <a:spLocks/>
                </p:cNvSpPr>
                <p:nvPr/>
              </p:nvSpPr>
              <p:spPr bwMode="auto">
                <a:xfrm rot="40573">
                  <a:off x="6" y="24"/>
                  <a:ext cx="4053" cy="662"/>
                </a:xfrm>
                <a:custGeom>
                  <a:avLst/>
                  <a:gdLst>
                    <a:gd name="T0" fmla="*/ 0 w 21613"/>
                    <a:gd name="T1" fmla="*/ 0 h 17605"/>
                    <a:gd name="T2" fmla="*/ 2401 w 21613"/>
                    <a:gd name="T3" fmla="*/ 469 h 17605"/>
                    <a:gd name="T4" fmla="*/ 4051 w 21613"/>
                    <a:gd name="T5" fmla="*/ 572 h 1760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13" h="17605">
                      <a:moveTo>
                        <a:pt x="0" y="0"/>
                      </a:moveTo>
                      <a:cubicBezTo>
                        <a:pt x="0" y="0"/>
                        <a:pt x="8069" y="-133"/>
                        <a:pt x="12806" y="12472"/>
                      </a:cubicBezTo>
                      <a:cubicBezTo>
                        <a:pt x="16187" y="21467"/>
                        <a:pt x="21600" y="15208"/>
                        <a:pt x="21600" y="15208"/>
                      </a:cubicBezTo>
                    </a:path>
                  </a:pathLst>
                </a:custGeom>
                <a:noFill/>
                <a:ln w="38100" cap="flat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defTabSz="1439620">
                    <a:defRPr/>
                  </a:pPr>
                  <a:endParaRPr lang="zh-CN" altLang="en-US" sz="800" kern="0" dirty="0">
                    <a:solidFill>
                      <a:srgbClr val="000000"/>
                    </a:solidFill>
                    <a:latin typeface="微软雅黑"/>
                    <a:ea typeface="微软雅黑"/>
                  </a:endParaRPr>
                </a:p>
              </p:txBody>
            </p:sp>
          </p:grpSp>
          <p:grpSp>
            <p:nvGrpSpPr>
              <p:cNvPr id="1009" name="Group 50"/>
              <p:cNvGrpSpPr>
                <a:grpSpLocks/>
              </p:cNvGrpSpPr>
              <p:nvPr/>
            </p:nvGrpSpPr>
            <p:grpSpPr bwMode="auto">
              <a:xfrm rot="286653">
                <a:off x="1198" y="1566"/>
                <a:ext cx="647" cy="534"/>
                <a:chOff x="7" y="2"/>
                <a:chExt cx="646" cy="533"/>
              </a:xfrm>
            </p:grpSpPr>
            <p:sp>
              <p:nvSpPr>
                <p:cNvPr id="1010" name="AutoShape 44"/>
                <p:cNvSpPr>
                  <a:spLocks/>
                </p:cNvSpPr>
                <p:nvPr/>
              </p:nvSpPr>
              <p:spPr bwMode="auto">
                <a:xfrm rot="-123050">
                  <a:off x="440" y="2"/>
                  <a:ext cx="114" cy="119"/>
                </a:xfrm>
                <a:custGeom>
                  <a:avLst/>
                  <a:gdLst>
                    <a:gd name="T0" fmla="*/ 17 w 19679"/>
                    <a:gd name="T1" fmla="*/ 17 h 19679"/>
                    <a:gd name="T2" fmla="*/ 17 w 19679"/>
                    <a:gd name="T3" fmla="*/ 102 h 19679"/>
                    <a:gd name="T4" fmla="*/ 97 w 19679"/>
                    <a:gd name="T5" fmla="*/ 102 h 19679"/>
                    <a:gd name="T6" fmla="*/ 97 w 19679"/>
                    <a:gd name="T7" fmla="*/ 17 h 19679"/>
                    <a:gd name="T8" fmla="*/ 17 w 19679"/>
                    <a:gd name="T9" fmla="*/ 17 h 196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679" h="19679">
                      <a:moveTo>
                        <a:pt x="2882" y="2882"/>
                      </a:moveTo>
                      <a:cubicBezTo>
                        <a:pt x="-961" y="6724"/>
                        <a:pt x="-961" y="12954"/>
                        <a:pt x="2881" y="16797"/>
                      </a:cubicBezTo>
                      <a:cubicBezTo>
                        <a:pt x="6724" y="20639"/>
                        <a:pt x="12954" y="20639"/>
                        <a:pt x="16796" y="16796"/>
                      </a:cubicBezTo>
                      <a:cubicBezTo>
                        <a:pt x="20639" y="12954"/>
                        <a:pt x="20639" y="6724"/>
                        <a:pt x="16797" y="2881"/>
                      </a:cubicBezTo>
                      <a:cubicBezTo>
                        <a:pt x="12954" y="-961"/>
                        <a:pt x="6724" y="-961"/>
                        <a:pt x="2882" y="2882"/>
                      </a:cubicBezTo>
                    </a:path>
                  </a:pathLst>
                </a:custGeom>
                <a:noFill/>
                <a:ln w="38100" cap="flat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defTabSz="1439620">
                    <a:defRPr/>
                  </a:pPr>
                  <a:endParaRPr lang="zh-CN" altLang="en-US" sz="800" kern="0" dirty="0">
                    <a:solidFill>
                      <a:srgbClr val="000000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011" name="AutoShape 46"/>
                <p:cNvSpPr>
                  <a:spLocks/>
                </p:cNvSpPr>
                <p:nvPr/>
              </p:nvSpPr>
              <p:spPr bwMode="auto">
                <a:xfrm rot="-5616826">
                  <a:off x="311" y="192"/>
                  <a:ext cx="396" cy="289"/>
                </a:xfrm>
                <a:custGeom>
                  <a:avLst/>
                  <a:gdLst>
                    <a:gd name="T0" fmla="*/ 3 w 21285"/>
                    <a:gd name="T1" fmla="*/ 94 h 19294"/>
                    <a:gd name="T2" fmla="*/ 273 w 21285"/>
                    <a:gd name="T3" fmla="*/ 85 h 19294"/>
                    <a:gd name="T4" fmla="*/ 148 w 21285"/>
                    <a:gd name="T5" fmla="*/ 47 h 19294"/>
                    <a:gd name="T6" fmla="*/ 113 w 21285"/>
                    <a:gd name="T7" fmla="*/ 21 h 19294"/>
                    <a:gd name="T8" fmla="*/ 283 w 21285"/>
                    <a:gd name="T9" fmla="*/ 36 h 19294"/>
                    <a:gd name="T10" fmla="*/ 396 w 21285"/>
                    <a:gd name="T11" fmla="*/ 132 h 19294"/>
                    <a:gd name="T12" fmla="*/ 283 w 21285"/>
                    <a:gd name="T13" fmla="*/ 249 h 19294"/>
                    <a:gd name="T14" fmla="*/ 117 w 21285"/>
                    <a:gd name="T15" fmla="*/ 274 h 19294"/>
                    <a:gd name="T16" fmla="*/ 169 w 21285"/>
                    <a:gd name="T17" fmla="*/ 228 h 19294"/>
                    <a:gd name="T18" fmla="*/ 275 w 21285"/>
                    <a:gd name="T19" fmla="*/ 196 h 19294"/>
                    <a:gd name="T20" fmla="*/ 0 w 21285"/>
                    <a:gd name="T21" fmla="*/ 178 h 192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85" h="19294">
                      <a:moveTo>
                        <a:pt x="165" y="6299"/>
                      </a:moveTo>
                      <a:lnTo>
                        <a:pt x="14691" y="5655"/>
                      </a:lnTo>
                      <a:lnTo>
                        <a:pt x="7974" y="3156"/>
                      </a:lnTo>
                      <a:cubicBezTo>
                        <a:pt x="7974" y="3156"/>
                        <a:pt x="5948" y="2974"/>
                        <a:pt x="6063" y="1430"/>
                      </a:cubicBezTo>
                      <a:cubicBezTo>
                        <a:pt x="6038" y="-668"/>
                        <a:pt x="9316" y="-504"/>
                        <a:pt x="15188" y="2385"/>
                      </a:cubicBezTo>
                      <a:cubicBezTo>
                        <a:pt x="19761" y="4635"/>
                        <a:pt x="21115" y="6599"/>
                        <a:pt x="21277" y="8816"/>
                      </a:cubicBezTo>
                      <a:cubicBezTo>
                        <a:pt x="21614" y="13430"/>
                        <a:pt x="17428" y="15561"/>
                        <a:pt x="15205" y="16624"/>
                      </a:cubicBezTo>
                      <a:cubicBezTo>
                        <a:pt x="12983" y="17686"/>
                        <a:pt x="7308" y="20932"/>
                        <a:pt x="6290" y="18306"/>
                      </a:cubicBezTo>
                      <a:cubicBezTo>
                        <a:pt x="5707" y="16802"/>
                        <a:pt x="7908" y="15518"/>
                        <a:pt x="9104" y="15203"/>
                      </a:cubicBezTo>
                      <a:cubicBezTo>
                        <a:pt x="10665" y="14792"/>
                        <a:pt x="14787" y="13086"/>
                        <a:pt x="14787" y="13086"/>
                      </a:cubicBezTo>
                      <a:lnTo>
                        <a:pt x="14" y="11861"/>
                      </a:lnTo>
                    </a:path>
                  </a:pathLst>
                </a:custGeom>
                <a:noFill/>
                <a:ln w="38100" cap="flat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defTabSz="1439620">
                    <a:defRPr/>
                  </a:pPr>
                  <a:endParaRPr lang="zh-CN" altLang="en-US" sz="800" kern="0" dirty="0">
                    <a:solidFill>
                      <a:srgbClr val="000000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012" name="AutoShape 47"/>
                <p:cNvSpPr>
                  <a:spLocks/>
                </p:cNvSpPr>
                <p:nvPr/>
              </p:nvSpPr>
              <p:spPr bwMode="auto">
                <a:xfrm rot="-123050">
                  <a:off x="62" y="62"/>
                  <a:ext cx="81" cy="90"/>
                </a:xfrm>
                <a:custGeom>
                  <a:avLst/>
                  <a:gdLst>
                    <a:gd name="T0" fmla="*/ 12 w 19668"/>
                    <a:gd name="T1" fmla="*/ 13 h 19670"/>
                    <a:gd name="T2" fmla="*/ 12 w 19668"/>
                    <a:gd name="T3" fmla="*/ 77 h 19670"/>
                    <a:gd name="T4" fmla="*/ 69 w 19668"/>
                    <a:gd name="T5" fmla="*/ 77 h 19670"/>
                    <a:gd name="T6" fmla="*/ 69 w 19668"/>
                    <a:gd name="T7" fmla="*/ 13 h 19670"/>
                    <a:gd name="T8" fmla="*/ 12 w 19668"/>
                    <a:gd name="T9" fmla="*/ 13 h 19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668" h="19670">
                      <a:moveTo>
                        <a:pt x="2875" y="2876"/>
                      </a:moveTo>
                      <a:cubicBezTo>
                        <a:pt x="-972" y="6723"/>
                        <a:pt x="-984" y="12950"/>
                        <a:pt x="2849" y="16784"/>
                      </a:cubicBezTo>
                      <a:cubicBezTo>
                        <a:pt x="6682" y="20619"/>
                        <a:pt x="12909" y="20609"/>
                        <a:pt x="16757" y="16762"/>
                      </a:cubicBezTo>
                      <a:cubicBezTo>
                        <a:pt x="20604" y="12915"/>
                        <a:pt x="20616" y="6688"/>
                        <a:pt x="16783" y="2853"/>
                      </a:cubicBezTo>
                      <a:cubicBezTo>
                        <a:pt x="12950" y="-981"/>
                        <a:pt x="6723" y="-971"/>
                        <a:pt x="2875" y="2876"/>
                      </a:cubicBezTo>
                    </a:path>
                  </a:pathLst>
                </a:custGeom>
                <a:noFill/>
                <a:ln w="38100" cap="flat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defTabSz="1439620">
                    <a:defRPr/>
                  </a:pPr>
                  <a:endParaRPr lang="zh-CN" altLang="en-US" sz="800" kern="0" dirty="0">
                    <a:solidFill>
                      <a:srgbClr val="000000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013" name="AutoShape 49"/>
                <p:cNvSpPr>
                  <a:spLocks/>
                </p:cNvSpPr>
                <p:nvPr/>
              </p:nvSpPr>
              <p:spPr bwMode="auto">
                <a:xfrm rot="-5616826">
                  <a:off x="-38" y="211"/>
                  <a:ext cx="297" cy="208"/>
                </a:xfrm>
                <a:custGeom>
                  <a:avLst/>
                  <a:gdLst>
                    <a:gd name="T0" fmla="*/ 3 w 21281"/>
                    <a:gd name="T1" fmla="*/ 68 h 19290"/>
                    <a:gd name="T2" fmla="*/ 205 w 21281"/>
                    <a:gd name="T3" fmla="*/ 62 h 19290"/>
                    <a:gd name="T4" fmla="*/ 111 w 21281"/>
                    <a:gd name="T5" fmla="*/ 34 h 19290"/>
                    <a:gd name="T6" fmla="*/ 85 w 21281"/>
                    <a:gd name="T7" fmla="*/ 16 h 19290"/>
                    <a:gd name="T8" fmla="*/ 212 w 21281"/>
                    <a:gd name="T9" fmla="*/ 26 h 19290"/>
                    <a:gd name="T10" fmla="*/ 297 w 21281"/>
                    <a:gd name="T11" fmla="*/ 96 h 19290"/>
                    <a:gd name="T12" fmla="*/ 213 w 21281"/>
                    <a:gd name="T13" fmla="*/ 180 h 19290"/>
                    <a:gd name="T14" fmla="*/ 88 w 21281"/>
                    <a:gd name="T15" fmla="*/ 198 h 19290"/>
                    <a:gd name="T16" fmla="*/ 128 w 21281"/>
                    <a:gd name="T17" fmla="*/ 164 h 19290"/>
                    <a:gd name="T18" fmla="*/ 207 w 21281"/>
                    <a:gd name="T19" fmla="*/ 142 h 19290"/>
                    <a:gd name="T20" fmla="*/ 1 w 21281"/>
                    <a:gd name="T21" fmla="*/ 128 h 192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81" h="19290">
                      <a:moveTo>
                        <a:pt x="180" y="6298"/>
                      </a:moveTo>
                      <a:lnTo>
                        <a:pt x="14702" y="5710"/>
                      </a:lnTo>
                      <a:lnTo>
                        <a:pt x="7980" y="3186"/>
                      </a:lnTo>
                      <a:cubicBezTo>
                        <a:pt x="7980" y="3186"/>
                        <a:pt x="5954" y="2996"/>
                        <a:pt x="6065" y="1453"/>
                      </a:cubicBezTo>
                      <a:cubicBezTo>
                        <a:pt x="6035" y="-645"/>
                        <a:pt x="9313" y="-468"/>
                        <a:pt x="15191" y="2443"/>
                      </a:cubicBezTo>
                      <a:cubicBezTo>
                        <a:pt x="19768" y="4710"/>
                        <a:pt x="21127" y="6678"/>
                        <a:pt x="21294" y="8896"/>
                      </a:cubicBezTo>
                      <a:cubicBezTo>
                        <a:pt x="21642" y="13510"/>
                        <a:pt x="17461" y="15625"/>
                        <a:pt x="15242" y="16678"/>
                      </a:cubicBezTo>
                      <a:cubicBezTo>
                        <a:pt x="13022" y="17732"/>
                        <a:pt x="7356" y="20955"/>
                        <a:pt x="6332" y="18326"/>
                      </a:cubicBezTo>
                      <a:cubicBezTo>
                        <a:pt x="5745" y="16819"/>
                        <a:pt x="7944" y="15545"/>
                        <a:pt x="9139" y="15234"/>
                      </a:cubicBezTo>
                      <a:cubicBezTo>
                        <a:pt x="10698" y="14829"/>
                        <a:pt x="14815" y="13140"/>
                        <a:pt x="14815" y="13140"/>
                      </a:cubicBezTo>
                      <a:lnTo>
                        <a:pt x="42" y="11858"/>
                      </a:lnTo>
                    </a:path>
                  </a:pathLst>
                </a:custGeom>
                <a:noFill/>
                <a:ln w="38100" cap="flat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pPr defTabSz="1439620">
                    <a:defRPr/>
                  </a:pPr>
                  <a:endParaRPr lang="zh-CN" altLang="en-US" sz="800" kern="0" dirty="0">
                    <a:solidFill>
                      <a:srgbClr val="000000"/>
                    </a:solidFill>
                    <a:latin typeface="微软雅黑"/>
                    <a:ea typeface="微软雅黑"/>
                  </a:endParaRPr>
                </a:p>
              </p:txBody>
            </p:sp>
          </p:grpSp>
        </p:grpSp>
        <p:sp>
          <p:nvSpPr>
            <p:cNvPr id="1003" name="TextBox 112"/>
            <p:cNvSpPr txBox="1"/>
            <p:nvPr/>
          </p:nvSpPr>
          <p:spPr>
            <a:xfrm>
              <a:off x="3333832" y="3058566"/>
              <a:ext cx="1466194" cy="2735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439620">
                <a:defRPr/>
              </a:pPr>
              <a:r>
                <a:rPr lang="en-US" altLang="zh-CN" sz="1500" kern="0" dirty="0">
                  <a:solidFill>
                    <a:srgbClr val="000000"/>
                  </a:solidFill>
                  <a:latin typeface="微软雅黑"/>
                  <a:ea typeface="微软雅黑"/>
                </a:rPr>
                <a:t>30</a:t>
              </a:r>
              <a:r>
                <a: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rPr>
                <a:t>亿互联网用户</a:t>
              </a:r>
            </a:p>
          </p:txBody>
        </p:sp>
        <p:sp>
          <p:nvSpPr>
            <p:cNvPr id="1004" name="矩形 1003"/>
            <p:cNvSpPr/>
            <p:nvPr/>
          </p:nvSpPr>
          <p:spPr>
            <a:xfrm>
              <a:off x="3381697" y="2675028"/>
              <a:ext cx="1194910" cy="27356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defTabSz="1439620">
                <a:defRPr/>
              </a:pPr>
              <a:r>
                <a: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rPr>
                <a:t>眼球经济</a:t>
              </a:r>
              <a:r>
                <a:rPr lang="en-US" altLang="zh-CN" sz="1500" kern="0" dirty="0">
                  <a:solidFill>
                    <a:srgbClr val="000000"/>
                  </a:solidFill>
                  <a:latin typeface="微软雅黑"/>
                  <a:ea typeface="微软雅黑"/>
                </a:rPr>
                <a:t>300B</a:t>
              </a:r>
              <a:endParaRPr lang="zh-CN" altLang="en-US" sz="1500" kern="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05" name="矩形 1004"/>
            <p:cNvSpPr/>
            <p:nvPr/>
          </p:nvSpPr>
          <p:spPr>
            <a:xfrm>
              <a:off x="3382102" y="3447477"/>
              <a:ext cx="1133819" cy="27356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defTabSz="1439620">
                <a:defRPr/>
              </a:pPr>
              <a:r>
                <a: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rPr>
                <a:t>重塑消费体验</a:t>
              </a:r>
            </a:p>
          </p:txBody>
        </p:sp>
        <p:sp>
          <p:nvSpPr>
            <p:cNvPr id="1006" name="TextBox 115"/>
            <p:cNvSpPr txBox="1"/>
            <p:nvPr/>
          </p:nvSpPr>
          <p:spPr>
            <a:xfrm rot="979889">
              <a:off x="1174968" y="3741590"/>
              <a:ext cx="1403131" cy="260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</a:rPr>
                <a:t>用户数据平台</a:t>
              </a:r>
            </a:p>
          </p:txBody>
        </p:sp>
      </p:grpSp>
      <p:sp>
        <p:nvSpPr>
          <p:cNvPr id="1041" name="TextBox 150"/>
          <p:cNvSpPr txBox="1"/>
          <p:nvPr/>
        </p:nvSpPr>
        <p:spPr>
          <a:xfrm rot="21087661">
            <a:off x="12486988" y="3509095"/>
            <a:ext cx="1656834" cy="327217"/>
          </a:xfrm>
          <a:prstGeom prst="rect">
            <a:avLst/>
          </a:prstGeom>
          <a:noFill/>
        </p:spPr>
        <p:txBody>
          <a:bodyPr wrap="square" lIns="107965" tIns="53983" rIns="107965" bIns="53983" rtlCol="0">
            <a:spAutoFit/>
          </a:bodyPr>
          <a:lstStyle/>
          <a:p>
            <a:pPr defTabSz="1439620">
              <a:defRPr/>
            </a:pPr>
            <a:r>
              <a:rPr lang="zh-CN" altLang="en-US" sz="1400" kern="0" dirty="0">
                <a:solidFill>
                  <a:srgbClr val="000000"/>
                </a:solidFill>
                <a:latin typeface="微软雅黑"/>
                <a:ea typeface="微软雅黑"/>
              </a:rPr>
              <a:t>行业数据平台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94659" y="5759883"/>
            <a:ext cx="12384817" cy="1977786"/>
            <a:chOff x="1394659" y="5658283"/>
            <a:chExt cx="12384817" cy="1977786"/>
          </a:xfrm>
        </p:grpSpPr>
        <p:sp>
          <p:nvSpPr>
            <p:cNvPr id="1043" name="Rectangle 136"/>
            <p:cNvSpPr>
              <a:spLocks/>
            </p:cNvSpPr>
            <p:nvPr/>
          </p:nvSpPr>
          <p:spPr bwMode="auto">
            <a:xfrm>
              <a:off x="3153693" y="7107285"/>
              <a:ext cx="1041822" cy="4877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零售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44" name="Group 146"/>
            <p:cNvGrpSpPr>
              <a:grpSpLocks/>
            </p:cNvGrpSpPr>
            <p:nvPr/>
          </p:nvGrpSpPr>
          <p:grpSpPr bwMode="auto">
            <a:xfrm>
              <a:off x="3076059" y="6692358"/>
              <a:ext cx="563590" cy="530274"/>
              <a:chOff x="17" y="0"/>
              <a:chExt cx="467" cy="459"/>
            </a:xfrm>
            <a:solidFill>
              <a:srgbClr val="C00000"/>
            </a:solidFill>
          </p:grpSpPr>
          <p:sp>
            <p:nvSpPr>
              <p:cNvPr id="1119" name="Oval 137"/>
              <p:cNvSpPr>
                <a:spLocks/>
              </p:cNvSpPr>
              <p:nvPr/>
            </p:nvSpPr>
            <p:spPr bwMode="auto">
              <a:xfrm>
                <a:off x="17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0" name="Freeform 138"/>
              <p:cNvSpPr>
                <a:spLocks/>
              </p:cNvSpPr>
              <p:nvPr/>
            </p:nvSpPr>
            <p:spPr bwMode="auto">
              <a:xfrm>
                <a:off x="71" y="96"/>
                <a:ext cx="259" cy="231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1 w 21600"/>
                  <a:gd name="T5" fmla="*/ 1 h 21600"/>
                  <a:gd name="T6" fmla="*/ 1 w 21600"/>
                  <a:gd name="T7" fmla="*/ 2 h 21600"/>
                  <a:gd name="T8" fmla="*/ 3 w 21600"/>
                  <a:gd name="T9" fmla="*/ 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384"/>
                    </a:moveTo>
                    <a:lnTo>
                      <a:pt x="4270" y="0"/>
                    </a:lnTo>
                    <a:lnTo>
                      <a:pt x="6901" y="5884"/>
                    </a:lnTo>
                    <a:lnTo>
                      <a:pt x="6554" y="21600"/>
                    </a:lnTo>
                    <a:lnTo>
                      <a:pt x="21600" y="21600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1" name="Freeform 139"/>
              <p:cNvSpPr>
                <a:spLocks/>
              </p:cNvSpPr>
              <p:nvPr/>
            </p:nvSpPr>
            <p:spPr bwMode="auto">
              <a:xfrm>
                <a:off x="155" y="161"/>
                <a:ext cx="224" cy="13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0 h 21600"/>
                  <a:gd name="T4" fmla="*/ 2 w 21600"/>
                  <a:gd name="T5" fmla="*/ 0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30" y="0"/>
                    </a:moveTo>
                    <a:lnTo>
                      <a:pt x="21600" y="617"/>
                    </a:lnTo>
                    <a:lnTo>
                      <a:pt x="21600" y="11808"/>
                    </a:lnTo>
                    <a:lnTo>
                      <a:pt x="0" y="21600"/>
                    </a:lnTo>
                    <a:lnTo>
                      <a:pt x="30" y="0"/>
                    </a:lnTo>
                    <a:close/>
                    <a:moveTo>
                      <a:pt x="30" y="0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2" name="Line 140"/>
              <p:cNvSpPr>
                <a:spLocks noChangeShapeType="1"/>
              </p:cNvSpPr>
              <p:nvPr/>
            </p:nvSpPr>
            <p:spPr bwMode="auto">
              <a:xfrm>
                <a:off x="189" y="176"/>
                <a:ext cx="0" cy="87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3" name="Line 141"/>
              <p:cNvSpPr>
                <a:spLocks noChangeShapeType="1"/>
              </p:cNvSpPr>
              <p:nvPr/>
            </p:nvSpPr>
            <p:spPr bwMode="auto">
              <a:xfrm>
                <a:off x="230" y="176"/>
                <a:ext cx="0" cy="77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4" name="Line 142"/>
              <p:cNvSpPr>
                <a:spLocks noChangeShapeType="1"/>
              </p:cNvSpPr>
              <p:nvPr/>
            </p:nvSpPr>
            <p:spPr bwMode="auto">
              <a:xfrm>
                <a:off x="271" y="176"/>
                <a:ext cx="0" cy="66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5" name="Line 143"/>
              <p:cNvSpPr>
                <a:spLocks noChangeShapeType="1"/>
              </p:cNvSpPr>
              <p:nvPr/>
            </p:nvSpPr>
            <p:spPr bwMode="auto">
              <a:xfrm>
                <a:off x="313" y="176"/>
                <a:ext cx="0" cy="51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6" name="Oval 144"/>
              <p:cNvSpPr>
                <a:spLocks/>
              </p:cNvSpPr>
              <p:nvPr/>
            </p:nvSpPr>
            <p:spPr bwMode="auto">
              <a:xfrm>
                <a:off x="305" y="303"/>
                <a:ext cx="49" cy="47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27" name="Oval 145"/>
              <p:cNvSpPr>
                <a:spLocks/>
              </p:cNvSpPr>
              <p:nvPr/>
            </p:nvSpPr>
            <p:spPr bwMode="auto">
              <a:xfrm>
                <a:off x="114" y="303"/>
                <a:ext cx="50" cy="47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15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1045" name="Group 174"/>
            <p:cNvGrpSpPr>
              <a:grpSpLocks/>
            </p:cNvGrpSpPr>
            <p:nvPr/>
          </p:nvGrpSpPr>
          <p:grpSpPr bwMode="auto">
            <a:xfrm>
              <a:off x="7860680" y="6692357"/>
              <a:ext cx="563587" cy="531582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113" name="Oval 168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4" name="AutoShape 169"/>
              <p:cNvSpPr>
                <a:spLocks/>
              </p:cNvSpPr>
              <p:nvPr/>
            </p:nvSpPr>
            <p:spPr bwMode="auto">
              <a:xfrm rot="1369220">
                <a:off x="58" y="120"/>
                <a:ext cx="337" cy="220"/>
              </a:xfrm>
              <a:custGeom>
                <a:avLst/>
                <a:gdLst>
                  <a:gd name="T0" fmla="*/ 69 w 21600"/>
                  <a:gd name="T1" fmla="*/ 215 h 20054"/>
                  <a:gd name="T2" fmla="*/ 25 w 21600"/>
                  <a:gd name="T3" fmla="*/ 100 h 20054"/>
                  <a:gd name="T4" fmla="*/ 10 w 21600"/>
                  <a:gd name="T5" fmla="*/ 105 h 20054"/>
                  <a:gd name="T6" fmla="*/ 0 w 21600"/>
                  <a:gd name="T7" fmla="*/ 82 h 20054"/>
                  <a:gd name="T8" fmla="*/ 118 w 21600"/>
                  <a:gd name="T9" fmla="*/ 31 h 20054"/>
                  <a:gd name="T10" fmla="*/ 141 w 21600"/>
                  <a:gd name="T11" fmla="*/ 44 h 20054"/>
                  <a:gd name="T12" fmla="*/ 153 w 21600"/>
                  <a:gd name="T13" fmla="*/ 83 h 20054"/>
                  <a:gd name="T14" fmla="*/ 237 w 21600"/>
                  <a:gd name="T15" fmla="*/ 45 h 20054"/>
                  <a:gd name="T16" fmla="*/ 234 w 21600"/>
                  <a:gd name="T17" fmla="*/ 26 h 20054"/>
                  <a:gd name="T18" fmla="*/ 208 w 21600"/>
                  <a:gd name="T19" fmla="*/ 16 h 20054"/>
                  <a:gd name="T20" fmla="*/ 220 w 21600"/>
                  <a:gd name="T21" fmla="*/ 0 h 20054"/>
                  <a:gd name="T22" fmla="*/ 256 w 21600"/>
                  <a:gd name="T23" fmla="*/ -18 h 20054"/>
                  <a:gd name="T24" fmla="*/ 275 w 21600"/>
                  <a:gd name="T25" fmla="*/ -13 h 20054"/>
                  <a:gd name="T26" fmla="*/ 264 w 21600"/>
                  <a:gd name="T27" fmla="*/ 13 h 20054"/>
                  <a:gd name="T28" fmla="*/ 270 w 21600"/>
                  <a:gd name="T29" fmla="*/ 35 h 20054"/>
                  <a:gd name="T30" fmla="*/ 301 w 21600"/>
                  <a:gd name="T31" fmla="*/ 18 h 20054"/>
                  <a:gd name="T32" fmla="*/ 331 w 21600"/>
                  <a:gd name="T33" fmla="*/ 53 h 20054"/>
                  <a:gd name="T34" fmla="*/ 337 w 21600"/>
                  <a:gd name="T35" fmla="*/ 96 h 20054"/>
                  <a:gd name="T36" fmla="*/ 171 w 21600"/>
                  <a:gd name="T37" fmla="*/ 162 h 200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0054">
                    <a:moveTo>
                      <a:pt x="4407" y="19607"/>
                    </a:moveTo>
                    <a:lnTo>
                      <a:pt x="1615" y="9160"/>
                    </a:lnTo>
                    <a:lnTo>
                      <a:pt x="612" y="9583"/>
                    </a:lnTo>
                    <a:lnTo>
                      <a:pt x="0" y="7459"/>
                    </a:lnTo>
                    <a:lnTo>
                      <a:pt x="7588" y="2816"/>
                    </a:lnTo>
                    <a:cubicBezTo>
                      <a:pt x="7588" y="2816"/>
                      <a:pt x="8558" y="2424"/>
                      <a:pt x="9046" y="3994"/>
                    </a:cubicBezTo>
                    <a:cubicBezTo>
                      <a:pt x="9535" y="5563"/>
                      <a:pt x="9798" y="7596"/>
                      <a:pt x="9798" y="7596"/>
                    </a:cubicBezTo>
                    <a:lnTo>
                      <a:pt x="15214" y="4121"/>
                    </a:lnTo>
                    <a:lnTo>
                      <a:pt x="14984" y="2325"/>
                    </a:lnTo>
                    <a:cubicBezTo>
                      <a:pt x="14984" y="2325"/>
                      <a:pt x="13653" y="2713"/>
                      <a:pt x="13304" y="1491"/>
                    </a:cubicBezTo>
                    <a:cubicBezTo>
                      <a:pt x="12954" y="269"/>
                      <a:pt x="14104" y="-25"/>
                      <a:pt x="14104" y="-25"/>
                    </a:cubicBezTo>
                    <a:lnTo>
                      <a:pt x="16420" y="-1626"/>
                    </a:lnTo>
                    <a:cubicBezTo>
                      <a:pt x="16420" y="-1626"/>
                      <a:pt x="17410" y="-1993"/>
                      <a:pt x="17639" y="-1166"/>
                    </a:cubicBezTo>
                    <a:cubicBezTo>
                      <a:pt x="17869" y="-339"/>
                      <a:pt x="16900" y="1200"/>
                      <a:pt x="16900" y="1200"/>
                    </a:cubicBezTo>
                    <a:lnTo>
                      <a:pt x="17327" y="3170"/>
                    </a:lnTo>
                    <a:lnTo>
                      <a:pt x="19303" y="1615"/>
                    </a:lnTo>
                    <a:cubicBezTo>
                      <a:pt x="19303" y="1615"/>
                      <a:pt x="20905" y="3512"/>
                      <a:pt x="21200" y="4848"/>
                    </a:cubicBezTo>
                    <a:cubicBezTo>
                      <a:pt x="21496" y="6184"/>
                      <a:pt x="21600" y="8746"/>
                      <a:pt x="21600" y="8746"/>
                    </a:cubicBezTo>
                    <a:lnTo>
                      <a:pt x="10990" y="14797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5" name="AutoShape 170"/>
              <p:cNvSpPr>
                <a:spLocks/>
              </p:cNvSpPr>
              <p:nvPr/>
            </p:nvSpPr>
            <p:spPr bwMode="auto">
              <a:xfrm rot="1369220">
                <a:off x="105" y="251"/>
                <a:ext cx="100" cy="99"/>
              </a:xfrm>
              <a:custGeom>
                <a:avLst/>
                <a:gdLst>
                  <a:gd name="T0" fmla="*/ 85 w 19678"/>
                  <a:gd name="T1" fmla="*/ 8 h 19275"/>
                  <a:gd name="T2" fmla="*/ 85 w 19678"/>
                  <a:gd name="T3" fmla="*/ 78 h 19275"/>
                  <a:gd name="T4" fmla="*/ 15 w 19678"/>
                  <a:gd name="T5" fmla="*/ 83 h 19275"/>
                  <a:gd name="T6" fmla="*/ 15 w 19678"/>
                  <a:gd name="T7" fmla="*/ 13 h 19275"/>
                  <a:gd name="T8" fmla="*/ 85 w 19678"/>
                  <a:gd name="T9" fmla="*/ 8 h 19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8" h="19275">
                    <a:moveTo>
                      <a:pt x="16797" y="1629"/>
                    </a:moveTo>
                    <a:cubicBezTo>
                      <a:pt x="20640" y="5119"/>
                      <a:pt x="20640" y="11221"/>
                      <a:pt x="16798" y="15258"/>
                    </a:cubicBezTo>
                    <a:cubicBezTo>
                      <a:pt x="12956" y="19295"/>
                      <a:pt x="6726" y="19738"/>
                      <a:pt x="2883" y="16247"/>
                    </a:cubicBezTo>
                    <a:cubicBezTo>
                      <a:pt x="-960" y="12757"/>
                      <a:pt x="-960" y="6655"/>
                      <a:pt x="2882" y="2618"/>
                    </a:cubicBezTo>
                    <a:cubicBezTo>
                      <a:pt x="6724" y="-1419"/>
                      <a:pt x="12954" y="-1862"/>
                      <a:pt x="16797" y="1629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6" name="AutoShape 171"/>
              <p:cNvSpPr>
                <a:spLocks/>
              </p:cNvSpPr>
              <p:nvPr/>
            </p:nvSpPr>
            <p:spPr bwMode="auto">
              <a:xfrm rot="1369220">
                <a:off x="222" y="288"/>
                <a:ext cx="59" cy="58"/>
              </a:xfrm>
              <a:custGeom>
                <a:avLst/>
                <a:gdLst>
                  <a:gd name="T0" fmla="*/ 50 w 19678"/>
                  <a:gd name="T1" fmla="*/ 5 h 19275"/>
                  <a:gd name="T2" fmla="*/ 50 w 19678"/>
                  <a:gd name="T3" fmla="*/ 46 h 19275"/>
                  <a:gd name="T4" fmla="*/ 9 w 19678"/>
                  <a:gd name="T5" fmla="*/ 49 h 19275"/>
                  <a:gd name="T6" fmla="*/ 9 w 19678"/>
                  <a:gd name="T7" fmla="*/ 8 h 19275"/>
                  <a:gd name="T8" fmla="*/ 50 w 19678"/>
                  <a:gd name="T9" fmla="*/ 5 h 19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8" h="19275">
                    <a:moveTo>
                      <a:pt x="16797" y="1629"/>
                    </a:moveTo>
                    <a:cubicBezTo>
                      <a:pt x="20640" y="5119"/>
                      <a:pt x="20640" y="11221"/>
                      <a:pt x="16798" y="15258"/>
                    </a:cubicBezTo>
                    <a:cubicBezTo>
                      <a:pt x="12956" y="19295"/>
                      <a:pt x="6726" y="19738"/>
                      <a:pt x="2883" y="16247"/>
                    </a:cubicBezTo>
                    <a:cubicBezTo>
                      <a:pt x="-960" y="12757"/>
                      <a:pt x="-960" y="6655"/>
                      <a:pt x="2882" y="2618"/>
                    </a:cubicBezTo>
                    <a:cubicBezTo>
                      <a:pt x="6724" y="-1419"/>
                      <a:pt x="12954" y="-1862"/>
                      <a:pt x="16797" y="1629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7" name="AutoShape 172"/>
              <p:cNvSpPr>
                <a:spLocks/>
              </p:cNvSpPr>
              <p:nvPr/>
            </p:nvSpPr>
            <p:spPr bwMode="auto">
              <a:xfrm rot="1369220">
                <a:off x="310" y="287"/>
                <a:ext cx="59" cy="58"/>
              </a:xfrm>
              <a:custGeom>
                <a:avLst/>
                <a:gdLst>
                  <a:gd name="T0" fmla="*/ 50 w 19678"/>
                  <a:gd name="T1" fmla="*/ 5 h 19275"/>
                  <a:gd name="T2" fmla="*/ 50 w 19678"/>
                  <a:gd name="T3" fmla="*/ 46 h 19275"/>
                  <a:gd name="T4" fmla="*/ 9 w 19678"/>
                  <a:gd name="T5" fmla="*/ 49 h 19275"/>
                  <a:gd name="T6" fmla="*/ 9 w 19678"/>
                  <a:gd name="T7" fmla="*/ 8 h 19275"/>
                  <a:gd name="T8" fmla="*/ 50 w 19678"/>
                  <a:gd name="T9" fmla="*/ 5 h 19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8" h="19275">
                    <a:moveTo>
                      <a:pt x="16797" y="1629"/>
                    </a:moveTo>
                    <a:cubicBezTo>
                      <a:pt x="20640" y="5119"/>
                      <a:pt x="20640" y="11221"/>
                      <a:pt x="16798" y="15258"/>
                    </a:cubicBezTo>
                    <a:cubicBezTo>
                      <a:pt x="12956" y="19295"/>
                      <a:pt x="6726" y="19738"/>
                      <a:pt x="2883" y="16247"/>
                    </a:cubicBezTo>
                    <a:cubicBezTo>
                      <a:pt x="-960" y="12757"/>
                      <a:pt x="-960" y="6655"/>
                      <a:pt x="2882" y="2618"/>
                    </a:cubicBezTo>
                    <a:cubicBezTo>
                      <a:pt x="6724" y="-1419"/>
                      <a:pt x="12954" y="-1862"/>
                      <a:pt x="16797" y="1629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8" name="AutoShape 173"/>
              <p:cNvSpPr>
                <a:spLocks/>
              </p:cNvSpPr>
              <p:nvPr/>
            </p:nvSpPr>
            <p:spPr bwMode="auto">
              <a:xfrm rot="9625">
                <a:off x="120" y="164"/>
                <a:ext cx="66" cy="75"/>
              </a:xfrm>
              <a:custGeom>
                <a:avLst/>
                <a:gdLst>
                  <a:gd name="T0" fmla="*/ 0 w 21600"/>
                  <a:gd name="T1" fmla="*/ 0 h 20885"/>
                  <a:gd name="T2" fmla="*/ 66 w 21600"/>
                  <a:gd name="T3" fmla="*/ -3 h 20885"/>
                  <a:gd name="T4" fmla="*/ 66 w 21600"/>
                  <a:gd name="T5" fmla="*/ 72 h 20885"/>
                  <a:gd name="T6" fmla="*/ 0 w 21600"/>
                  <a:gd name="T7" fmla="*/ 75 h 20885"/>
                  <a:gd name="T8" fmla="*/ 0 w 21600"/>
                  <a:gd name="T9" fmla="*/ 0 h 20885"/>
                  <a:gd name="T10" fmla="*/ 0 w 21600"/>
                  <a:gd name="T11" fmla="*/ 0 h 208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0885">
                    <a:moveTo>
                      <a:pt x="0" y="0"/>
                    </a:moveTo>
                    <a:lnTo>
                      <a:pt x="21600" y="-715"/>
                    </a:lnTo>
                    <a:lnTo>
                      <a:pt x="21600" y="20170"/>
                    </a:lnTo>
                    <a:lnTo>
                      <a:pt x="0" y="2088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46" name="Rectangle 136"/>
            <p:cNvSpPr>
              <a:spLocks/>
            </p:cNvSpPr>
            <p:nvPr/>
          </p:nvSpPr>
          <p:spPr bwMode="auto">
            <a:xfrm>
              <a:off x="7926367" y="7121290"/>
              <a:ext cx="692649" cy="474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交通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47" name="组合 175"/>
            <p:cNvGrpSpPr/>
            <p:nvPr/>
          </p:nvGrpSpPr>
          <p:grpSpPr>
            <a:xfrm>
              <a:off x="6664525" y="6692357"/>
              <a:ext cx="563587" cy="531582"/>
              <a:chOff x="3632988" y="5581939"/>
              <a:chExt cx="742950" cy="730250"/>
            </a:xfrm>
            <a:solidFill>
              <a:srgbClr val="C00000"/>
            </a:solidFill>
          </p:grpSpPr>
          <p:sp>
            <p:nvSpPr>
              <p:cNvPr id="1107" name="Oval 183"/>
              <p:cNvSpPr>
                <a:spLocks/>
              </p:cNvSpPr>
              <p:nvPr/>
            </p:nvSpPr>
            <p:spPr bwMode="auto">
              <a:xfrm>
                <a:off x="3632988" y="5581939"/>
                <a:ext cx="742950" cy="730250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8" name="Freeform 184"/>
              <p:cNvSpPr>
                <a:spLocks/>
              </p:cNvSpPr>
              <p:nvPr/>
            </p:nvSpPr>
            <p:spPr bwMode="auto">
              <a:xfrm>
                <a:off x="3768214" y="5791946"/>
                <a:ext cx="509088" cy="276827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0 h 21600"/>
                  <a:gd name="T4" fmla="*/ 3 w 21600"/>
                  <a:gd name="T5" fmla="*/ 0 h 21600"/>
                  <a:gd name="T6" fmla="*/ 5 w 21600"/>
                  <a:gd name="T7" fmla="*/ 1 h 21600"/>
                  <a:gd name="T8" fmla="*/ 5 w 21600"/>
                  <a:gd name="T9" fmla="*/ 1 h 21600"/>
                  <a:gd name="T10" fmla="*/ 0 w 21600"/>
                  <a:gd name="T11" fmla="*/ 1 h 21600"/>
                  <a:gd name="T12" fmla="*/ 0 w 21600"/>
                  <a:gd name="T13" fmla="*/ 1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15442" y="0"/>
                    </a:lnTo>
                    <a:lnTo>
                      <a:pt x="21563" y="11270"/>
                    </a:lnTo>
                    <a:lnTo>
                      <a:pt x="21600" y="21544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9" name="Oval 185"/>
              <p:cNvSpPr>
                <a:spLocks/>
              </p:cNvSpPr>
              <p:nvPr/>
            </p:nvSpPr>
            <p:spPr bwMode="auto">
              <a:xfrm>
                <a:off x="3838214" y="6027407"/>
                <a:ext cx="109772" cy="109776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0" name="Oval 186"/>
              <p:cNvSpPr>
                <a:spLocks/>
              </p:cNvSpPr>
              <p:nvPr/>
            </p:nvSpPr>
            <p:spPr bwMode="auto">
              <a:xfrm>
                <a:off x="4084803" y="6027407"/>
                <a:ext cx="109772" cy="109776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1" name="Freeform 187"/>
              <p:cNvSpPr>
                <a:spLocks/>
              </p:cNvSpPr>
              <p:nvPr/>
            </p:nvSpPr>
            <p:spPr bwMode="auto">
              <a:xfrm>
                <a:off x="3819123" y="5841265"/>
                <a:ext cx="151135" cy="1527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7141" y="0"/>
                    </a:moveTo>
                    <a:lnTo>
                      <a:pt x="13466" y="0"/>
                    </a:lnTo>
                    <a:lnTo>
                      <a:pt x="13362" y="8228"/>
                    </a:lnTo>
                    <a:lnTo>
                      <a:pt x="21554" y="8188"/>
                    </a:lnTo>
                    <a:lnTo>
                      <a:pt x="21600" y="13556"/>
                    </a:lnTo>
                    <a:lnTo>
                      <a:pt x="13338" y="13522"/>
                    </a:lnTo>
                    <a:lnTo>
                      <a:pt x="13521" y="21600"/>
                    </a:lnTo>
                    <a:lnTo>
                      <a:pt x="7076" y="21600"/>
                    </a:lnTo>
                    <a:lnTo>
                      <a:pt x="7076" y="13507"/>
                    </a:lnTo>
                    <a:lnTo>
                      <a:pt x="0" y="13507"/>
                    </a:lnTo>
                    <a:lnTo>
                      <a:pt x="0" y="8419"/>
                    </a:lnTo>
                    <a:lnTo>
                      <a:pt x="7129" y="8401"/>
                    </a:lnTo>
                    <a:lnTo>
                      <a:pt x="7141" y="0"/>
                    </a:lnTo>
                    <a:close/>
                    <a:moveTo>
                      <a:pt x="7141" y="0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12" name="Freeform 188"/>
              <p:cNvSpPr>
                <a:spLocks/>
              </p:cNvSpPr>
              <p:nvPr/>
            </p:nvSpPr>
            <p:spPr bwMode="auto">
              <a:xfrm>
                <a:off x="4122985" y="5803082"/>
                <a:ext cx="149545" cy="1479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48" name="Rectangle 136"/>
            <p:cNvSpPr>
              <a:spLocks/>
            </p:cNvSpPr>
            <p:nvPr/>
          </p:nvSpPr>
          <p:spPr bwMode="auto">
            <a:xfrm>
              <a:off x="6740885" y="7121290"/>
              <a:ext cx="730767" cy="4744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医疗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49" name="Group 134"/>
            <p:cNvGrpSpPr>
              <a:grpSpLocks/>
            </p:cNvGrpSpPr>
            <p:nvPr/>
          </p:nvGrpSpPr>
          <p:grpSpPr bwMode="auto">
            <a:xfrm>
              <a:off x="9056835" y="6692357"/>
              <a:ext cx="563587" cy="531582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099" name="Oval 126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0" name="Freeform 127"/>
              <p:cNvSpPr>
                <a:spLocks/>
              </p:cNvSpPr>
              <p:nvPr/>
            </p:nvSpPr>
            <p:spPr bwMode="auto">
              <a:xfrm>
                <a:off x="50" y="104"/>
                <a:ext cx="369" cy="9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6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0872"/>
                    </a:moveTo>
                    <a:lnTo>
                      <a:pt x="10862" y="0"/>
                    </a:lnTo>
                    <a:lnTo>
                      <a:pt x="21600" y="21600"/>
                    </a:lnTo>
                    <a:lnTo>
                      <a:pt x="0" y="20872"/>
                    </a:lnTo>
                    <a:close/>
                    <a:moveTo>
                      <a:pt x="0" y="20872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1" name="Line 128"/>
              <p:cNvSpPr>
                <a:spLocks noChangeShapeType="1"/>
              </p:cNvSpPr>
              <p:nvPr/>
            </p:nvSpPr>
            <p:spPr bwMode="auto">
              <a:xfrm>
                <a:off x="79" y="218"/>
                <a:ext cx="322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2" name="Line 129"/>
              <p:cNvSpPr>
                <a:spLocks noChangeShapeType="1"/>
              </p:cNvSpPr>
              <p:nvPr/>
            </p:nvSpPr>
            <p:spPr bwMode="auto">
              <a:xfrm>
                <a:off x="238" y="230"/>
                <a:ext cx="0" cy="11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3" name="Line 130"/>
              <p:cNvSpPr>
                <a:spLocks noChangeShapeType="1"/>
              </p:cNvSpPr>
              <p:nvPr/>
            </p:nvSpPr>
            <p:spPr bwMode="auto">
              <a:xfrm>
                <a:off x="375" y="230"/>
                <a:ext cx="0" cy="11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4" name="Line 131"/>
              <p:cNvSpPr>
                <a:spLocks noChangeShapeType="1"/>
              </p:cNvSpPr>
              <p:nvPr/>
            </p:nvSpPr>
            <p:spPr bwMode="auto">
              <a:xfrm>
                <a:off x="101" y="230"/>
                <a:ext cx="0" cy="11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5" name="Line 132"/>
              <p:cNvSpPr>
                <a:spLocks noChangeShapeType="1"/>
              </p:cNvSpPr>
              <p:nvPr/>
            </p:nvSpPr>
            <p:spPr bwMode="auto">
              <a:xfrm>
                <a:off x="169" y="230"/>
                <a:ext cx="0" cy="11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106" name="Line 133"/>
              <p:cNvSpPr>
                <a:spLocks noChangeShapeType="1"/>
              </p:cNvSpPr>
              <p:nvPr/>
            </p:nvSpPr>
            <p:spPr bwMode="auto">
              <a:xfrm>
                <a:off x="306" y="230"/>
                <a:ext cx="0" cy="11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50" name="Rectangle 136"/>
            <p:cNvSpPr>
              <a:spLocks/>
            </p:cNvSpPr>
            <p:nvPr/>
          </p:nvSpPr>
          <p:spPr bwMode="auto">
            <a:xfrm>
              <a:off x="9139915" y="7083027"/>
              <a:ext cx="831453" cy="5530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政府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51" name="Group 113"/>
            <p:cNvGrpSpPr>
              <a:grpSpLocks/>
            </p:cNvGrpSpPr>
            <p:nvPr/>
          </p:nvGrpSpPr>
          <p:grpSpPr bwMode="auto">
            <a:xfrm>
              <a:off x="5468371" y="6692357"/>
              <a:ext cx="563587" cy="531582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094" name="Oval 108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95" name="Freeform 109"/>
              <p:cNvSpPr>
                <a:spLocks/>
              </p:cNvSpPr>
              <p:nvPr/>
            </p:nvSpPr>
            <p:spPr bwMode="auto">
              <a:xfrm>
                <a:off x="75" y="107"/>
                <a:ext cx="320" cy="175"/>
              </a:xfrm>
              <a:custGeom>
                <a:avLst/>
                <a:gdLst>
                  <a:gd name="T0" fmla="*/ 0 w 21600"/>
                  <a:gd name="T1" fmla="*/ 1 h 21600"/>
                  <a:gd name="T2" fmla="*/ 2 w 21600"/>
                  <a:gd name="T3" fmla="*/ 0 h 21600"/>
                  <a:gd name="T4" fmla="*/ 5 w 21600"/>
                  <a:gd name="T5" fmla="*/ 1 h 21600"/>
                  <a:gd name="T6" fmla="*/ 2 w 21600"/>
                  <a:gd name="T7" fmla="*/ 1 h 21600"/>
                  <a:gd name="T8" fmla="*/ 0 w 21600"/>
                  <a:gd name="T9" fmla="*/ 1 h 21600"/>
                  <a:gd name="T10" fmla="*/ 0 w 21600"/>
                  <a:gd name="T11" fmla="*/ 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1518"/>
                    </a:moveTo>
                    <a:lnTo>
                      <a:pt x="10982" y="0"/>
                    </a:lnTo>
                    <a:lnTo>
                      <a:pt x="21600" y="11666"/>
                    </a:lnTo>
                    <a:lnTo>
                      <a:pt x="10539" y="21600"/>
                    </a:lnTo>
                    <a:lnTo>
                      <a:pt x="0" y="11518"/>
                    </a:lnTo>
                    <a:close/>
                    <a:moveTo>
                      <a:pt x="0" y="11518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96" name="Freeform 110"/>
              <p:cNvSpPr>
                <a:spLocks/>
              </p:cNvSpPr>
              <p:nvPr/>
            </p:nvSpPr>
            <p:spPr bwMode="auto">
              <a:xfrm>
                <a:off x="134" y="235"/>
                <a:ext cx="204" cy="101"/>
              </a:xfrm>
              <a:custGeom>
                <a:avLst/>
                <a:gdLst>
                  <a:gd name="T0" fmla="*/ 2 w 21600"/>
                  <a:gd name="T1" fmla="*/ 0 h 21317"/>
                  <a:gd name="T2" fmla="*/ 2 w 21600"/>
                  <a:gd name="T3" fmla="*/ 0 h 21317"/>
                  <a:gd name="T4" fmla="*/ 1 w 21600"/>
                  <a:gd name="T5" fmla="*/ 0 h 21317"/>
                  <a:gd name="T6" fmla="*/ 0 w 21600"/>
                  <a:gd name="T7" fmla="*/ 0 h 21317"/>
                  <a:gd name="T8" fmla="*/ 0 w 21600"/>
                  <a:gd name="T9" fmla="*/ 0 h 21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317">
                    <a:moveTo>
                      <a:pt x="21600" y="0"/>
                    </a:moveTo>
                    <a:lnTo>
                      <a:pt x="21600" y="10503"/>
                    </a:lnTo>
                    <a:cubicBezTo>
                      <a:pt x="21600" y="10503"/>
                      <a:pt x="21097" y="20991"/>
                      <a:pt x="11416" y="21309"/>
                    </a:cubicBezTo>
                    <a:cubicBezTo>
                      <a:pt x="2575" y="21600"/>
                      <a:pt x="156" y="13366"/>
                      <a:pt x="156" y="13366"/>
                    </a:cubicBezTo>
                    <a:lnTo>
                      <a:pt x="0" y="804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97" name="Line 111"/>
              <p:cNvSpPr>
                <a:spLocks noChangeShapeType="1"/>
              </p:cNvSpPr>
              <p:nvPr/>
            </p:nvSpPr>
            <p:spPr bwMode="auto">
              <a:xfrm>
                <a:off x="99" y="219"/>
                <a:ext cx="0" cy="36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98" name="Freeform 112"/>
              <p:cNvSpPr>
                <a:spLocks/>
              </p:cNvSpPr>
              <p:nvPr/>
            </p:nvSpPr>
            <p:spPr bwMode="auto">
              <a:xfrm>
                <a:off x="84" y="249"/>
                <a:ext cx="29" cy="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105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52" name="Rectangle 136"/>
            <p:cNvSpPr>
              <a:spLocks/>
            </p:cNvSpPr>
            <p:nvPr/>
          </p:nvSpPr>
          <p:spPr bwMode="auto">
            <a:xfrm>
              <a:off x="5575579" y="7104935"/>
              <a:ext cx="619645" cy="507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教育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53" name="Group 179"/>
            <p:cNvGrpSpPr>
              <a:grpSpLocks/>
            </p:cNvGrpSpPr>
            <p:nvPr/>
          </p:nvGrpSpPr>
          <p:grpSpPr bwMode="auto">
            <a:xfrm>
              <a:off x="10252990" y="6692357"/>
              <a:ext cx="563587" cy="531582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091" name="Oval 176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92" name="Freeform 177"/>
              <p:cNvSpPr>
                <a:spLocks/>
              </p:cNvSpPr>
              <p:nvPr/>
            </p:nvSpPr>
            <p:spPr bwMode="auto">
              <a:xfrm>
                <a:off x="106" y="121"/>
                <a:ext cx="271" cy="193"/>
              </a:xfrm>
              <a:custGeom>
                <a:avLst/>
                <a:gdLst>
                  <a:gd name="T0" fmla="*/ 3 w 21600"/>
                  <a:gd name="T1" fmla="*/ 2 h 21600"/>
                  <a:gd name="T2" fmla="*/ 0 w 21600"/>
                  <a:gd name="T3" fmla="*/ 2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2 w 21600"/>
                  <a:gd name="T11" fmla="*/ 0 h 21600"/>
                  <a:gd name="T12" fmla="*/ 2 w 21600"/>
                  <a:gd name="T13" fmla="*/ 1 h 21600"/>
                  <a:gd name="T14" fmla="*/ 2 w 21600"/>
                  <a:gd name="T15" fmla="*/ 0 h 21600"/>
                  <a:gd name="T16" fmla="*/ 3 w 21600"/>
                  <a:gd name="T17" fmla="*/ 1 h 21600"/>
                  <a:gd name="T18" fmla="*/ 3 w 21600"/>
                  <a:gd name="T19" fmla="*/ 1 h 21600"/>
                  <a:gd name="T20" fmla="*/ 3 w 21600"/>
                  <a:gd name="T21" fmla="*/ 2 h 21600"/>
                  <a:gd name="T22" fmla="*/ 3 w 21600"/>
                  <a:gd name="T23" fmla="*/ 2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4890" y="0"/>
                    </a:lnTo>
                    <a:lnTo>
                      <a:pt x="4890" y="5639"/>
                    </a:lnTo>
                    <a:lnTo>
                      <a:pt x="9907" y="1765"/>
                    </a:lnTo>
                    <a:lnTo>
                      <a:pt x="10259" y="7709"/>
                    </a:lnTo>
                    <a:lnTo>
                      <a:pt x="15864" y="2145"/>
                    </a:lnTo>
                    <a:lnTo>
                      <a:pt x="16216" y="6942"/>
                    </a:lnTo>
                    <a:lnTo>
                      <a:pt x="21510" y="6942"/>
                    </a:lnTo>
                    <a:lnTo>
                      <a:pt x="21600" y="216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93" name="Line 178"/>
              <p:cNvSpPr>
                <a:spLocks noChangeShapeType="1"/>
              </p:cNvSpPr>
              <p:nvPr/>
            </p:nvSpPr>
            <p:spPr bwMode="auto">
              <a:xfrm>
                <a:off x="109" y="145"/>
                <a:ext cx="51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54" name="Rectangle 136"/>
            <p:cNvSpPr>
              <a:spLocks/>
            </p:cNvSpPr>
            <p:nvPr/>
          </p:nvSpPr>
          <p:spPr bwMode="auto">
            <a:xfrm>
              <a:off x="10334798" y="7104935"/>
              <a:ext cx="1041822" cy="507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制造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55" name="Group 105"/>
            <p:cNvGrpSpPr>
              <a:grpSpLocks/>
            </p:cNvGrpSpPr>
            <p:nvPr/>
          </p:nvGrpSpPr>
          <p:grpSpPr bwMode="auto">
            <a:xfrm>
              <a:off x="4272216" y="6672719"/>
              <a:ext cx="563587" cy="531582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085" name="Oval 99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6" name="Freeform 100"/>
              <p:cNvSpPr>
                <a:spLocks/>
              </p:cNvSpPr>
              <p:nvPr/>
            </p:nvSpPr>
            <p:spPr bwMode="auto">
              <a:xfrm>
                <a:off x="146" y="77"/>
                <a:ext cx="188" cy="302"/>
              </a:xfrm>
              <a:custGeom>
                <a:avLst/>
                <a:gdLst>
                  <a:gd name="T0" fmla="*/ 0 w 21264"/>
                  <a:gd name="T1" fmla="*/ 0 h 21600"/>
                  <a:gd name="T2" fmla="*/ 1 w 21264"/>
                  <a:gd name="T3" fmla="*/ 0 h 21600"/>
                  <a:gd name="T4" fmla="*/ 1 w 21264"/>
                  <a:gd name="T5" fmla="*/ 1 h 21600"/>
                  <a:gd name="T6" fmla="*/ 0 w 21264"/>
                  <a:gd name="T7" fmla="*/ 2 h 21600"/>
                  <a:gd name="T8" fmla="*/ 0 w 21264"/>
                  <a:gd name="T9" fmla="*/ 4 h 21600"/>
                  <a:gd name="T10" fmla="*/ 2 w 21264"/>
                  <a:gd name="T11" fmla="*/ 4 h 21600"/>
                  <a:gd name="T12" fmla="*/ 2 w 21264"/>
                  <a:gd name="T13" fmla="*/ 2 h 21600"/>
                  <a:gd name="T14" fmla="*/ 1 w 21264"/>
                  <a:gd name="T15" fmla="*/ 1 h 21600"/>
                  <a:gd name="T16" fmla="*/ 0 w 21264"/>
                  <a:gd name="T17" fmla="*/ 0 h 21600"/>
                  <a:gd name="T18" fmla="*/ 0 w 21264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264" h="21600">
                    <a:moveTo>
                      <a:pt x="3426" y="0"/>
                    </a:moveTo>
                    <a:lnTo>
                      <a:pt x="17478" y="0"/>
                    </a:lnTo>
                    <a:cubicBezTo>
                      <a:pt x="17478" y="0"/>
                      <a:pt x="15359" y="4306"/>
                      <a:pt x="10748" y="4527"/>
                    </a:cubicBezTo>
                    <a:cubicBezTo>
                      <a:pt x="6136" y="4748"/>
                      <a:pt x="-336" y="6300"/>
                      <a:pt x="13" y="9831"/>
                    </a:cubicBezTo>
                    <a:cubicBezTo>
                      <a:pt x="362" y="13361"/>
                      <a:pt x="13" y="21600"/>
                      <a:pt x="13" y="21600"/>
                    </a:cubicBezTo>
                    <a:lnTo>
                      <a:pt x="20961" y="21600"/>
                    </a:lnTo>
                    <a:lnTo>
                      <a:pt x="21264" y="9549"/>
                    </a:lnTo>
                    <a:cubicBezTo>
                      <a:pt x="21264" y="9549"/>
                      <a:pt x="20355" y="4371"/>
                      <a:pt x="10557" y="4351"/>
                    </a:cubicBezTo>
                    <a:cubicBezTo>
                      <a:pt x="5366" y="4341"/>
                      <a:pt x="3426" y="0"/>
                      <a:pt x="3426" y="0"/>
                    </a:cubicBezTo>
                    <a:close/>
                    <a:moveTo>
                      <a:pt x="3426" y="0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7" name="Freeform 101"/>
              <p:cNvSpPr>
                <a:spLocks/>
              </p:cNvSpPr>
              <p:nvPr/>
            </p:nvSpPr>
            <p:spPr bwMode="auto">
              <a:xfrm>
                <a:off x="138" y="117"/>
                <a:ext cx="90" cy="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0"/>
                      <a:pt x="1677" y="11489"/>
                      <a:pt x="6528" y="13061"/>
                    </a:cubicBezTo>
                    <a:cubicBezTo>
                      <a:pt x="11380" y="14633"/>
                      <a:pt x="21600" y="21600"/>
                      <a:pt x="21600" y="21600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8" name="Freeform 102"/>
              <p:cNvSpPr>
                <a:spLocks/>
              </p:cNvSpPr>
              <p:nvPr/>
            </p:nvSpPr>
            <p:spPr bwMode="auto">
              <a:xfrm>
                <a:off x="200" y="208"/>
                <a:ext cx="88" cy="118"/>
              </a:xfrm>
              <a:custGeom>
                <a:avLst/>
                <a:gdLst>
                  <a:gd name="T0" fmla="*/ 0 w 20883"/>
                  <a:gd name="T1" fmla="*/ 0 h 17077"/>
                  <a:gd name="T2" fmla="*/ 0 w 20883"/>
                  <a:gd name="T3" fmla="*/ 0 h 17077"/>
                  <a:gd name="T4" fmla="*/ 0 w 20883"/>
                  <a:gd name="T5" fmla="*/ 1 h 17077"/>
                  <a:gd name="T6" fmla="*/ 0 w 20883"/>
                  <a:gd name="T7" fmla="*/ 1 h 170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3" h="17077">
                    <a:moveTo>
                      <a:pt x="18084" y="1312"/>
                    </a:moveTo>
                    <a:cubicBezTo>
                      <a:pt x="18084" y="1312"/>
                      <a:pt x="0" y="-2492"/>
                      <a:pt x="0" y="2856"/>
                    </a:cubicBezTo>
                    <a:cubicBezTo>
                      <a:pt x="0" y="8204"/>
                      <a:pt x="21600" y="8683"/>
                      <a:pt x="20864" y="13896"/>
                    </a:cubicBezTo>
                    <a:cubicBezTo>
                      <a:pt x="20128" y="19108"/>
                      <a:pt x="348" y="16347"/>
                      <a:pt x="348" y="16347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9" name="Line 103"/>
              <p:cNvSpPr>
                <a:spLocks noChangeShapeType="1"/>
              </p:cNvSpPr>
              <p:nvPr/>
            </p:nvSpPr>
            <p:spPr bwMode="auto">
              <a:xfrm>
                <a:off x="230" y="184"/>
                <a:ext cx="0" cy="164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90" name="Line 104"/>
              <p:cNvSpPr>
                <a:spLocks noChangeShapeType="1"/>
              </p:cNvSpPr>
              <p:nvPr/>
            </p:nvSpPr>
            <p:spPr bwMode="auto">
              <a:xfrm>
                <a:off x="258" y="184"/>
                <a:ext cx="0" cy="164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56" name="Rectangle 136"/>
            <p:cNvSpPr>
              <a:spLocks/>
            </p:cNvSpPr>
            <p:nvPr/>
          </p:nvSpPr>
          <p:spPr bwMode="auto">
            <a:xfrm>
              <a:off x="4358671" y="7104936"/>
              <a:ext cx="1041822" cy="507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金融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57" name="Group 123"/>
            <p:cNvGrpSpPr>
              <a:grpSpLocks/>
            </p:cNvGrpSpPr>
            <p:nvPr/>
          </p:nvGrpSpPr>
          <p:grpSpPr bwMode="auto">
            <a:xfrm>
              <a:off x="11449145" y="6692357"/>
              <a:ext cx="563587" cy="531582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078" name="Oval 116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9" name="Oval 117"/>
              <p:cNvSpPr>
                <a:spLocks/>
              </p:cNvSpPr>
              <p:nvPr/>
            </p:nvSpPr>
            <p:spPr bwMode="auto">
              <a:xfrm>
                <a:off x="73" y="241"/>
                <a:ext cx="78" cy="74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0" name="Freeform 118"/>
              <p:cNvSpPr>
                <a:spLocks/>
              </p:cNvSpPr>
              <p:nvPr/>
            </p:nvSpPr>
            <p:spPr bwMode="auto">
              <a:xfrm>
                <a:off x="91" y="125"/>
                <a:ext cx="217" cy="156"/>
              </a:xfrm>
              <a:custGeom>
                <a:avLst/>
                <a:gdLst>
                  <a:gd name="T0" fmla="*/ 1 w 21600"/>
                  <a:gd name="T1" fmla="*/ 1 h 21600"/>
                  <a:gd name="T2" fmla="*/ 1 w 21600"/>
                  <a:gd name="T3" fmla="*/ 1 h 21600"/>
                  <a:gd name="T4" fmla="*/ 2 w 21600"/>
                  <a:gd name="T5" fmla="*/ 0 h 21600"/>
                  <a:gd name="T6" fmla="*/ 2 w 21600"/>
                  <a:gd name="T7" fmla="*/ 0 h 21600"/>
                  <a:gd name="T8" fmla="*/ 2 w 21600"/>
                  <a:gd name="T9" fmla="*/ 0 h 21600"/>
                  <a:gd name="T10" fmla="*/ 2 w 21600"/>
                  <a:gd name="T11" fmla="*/ 0 h 21600"/>
                  <a:gd name="T12" fmla="*/ 2 w 21600"/>
                  <a:gd name="T13" fmla="*/ 0 h 21600"/>
                  <a:gd name="T14" fmla="*/ 1 w 21600"/>
                  <a:gd name="T15" fmla="*/ 0 h 21600"/>
                  <a:gd name="T16" fmla="*/ 1 w 21600"/>
                  <a:gd name="T17" fmla="*/ 0 h 21600"/>
                  <a:gd name="T18" fmla="*/ 1 w 21600"/>
                  <a:gd name="T19" fmla="*/ 0 h 21600"/>
                  <a:gd name="T20" fmla="*/ 1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1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6083" y="21600"/>
                    </a:moveTo>
                    <a:lnTo>
                      <a:pt x="14385" y="21600"/>
                    </a:lnTo>
                    <a:lnTo>
                      <a:pt x="21274" y="6127"/>
                    </a:lnTo>
                    <a:lnTo>
                      <a:pt x="21600" y="0"/>
                    </a:lnTo>
                    <a:lnTo>
                      <a:pt x="19884" y="0"/>
                    </a:lnTo>
                    <a:lnTo>
                      <a:pt x="19030" y="4964"/>
                    </a:lnTo>
                    <a:lnTo>
                      <a:pt x="16234" y="4986"/>
                    </a:lnTo>
                    <a:lnTo>
                      <a:pt x="13856" y="2956"/>
                    </a:lnTo>
                    <a:lnTo>
                      <a:pt x="13856" y="5589"/>
                    </a:lnTo>
                    <a:lnTo>
                      <a:pt x="6529" y="5589"/>
                    </a:lnTo>
                    <a:lnTo>
                      <a:pt x="6529" y="1114"/>
                    </a:lnTo>
                    <a:lnTo>
                      <a:pt x="4028" y="1114"/>
                    </a:lnTo>
                    <a:lnTo>
                      <a:pt x="4028" y="4906"/>
                    </a:lnTo>
                    <a:lnTo>
                      <a:pt x="1047" y="6157"/>
                    </a:lnTo>
                    <a:lnTo>
                      <a:pt x="0" y="8244"/>
                    </a:lnTo>
                    <a:lnTo>
                      <a:pt x="0" y="16866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1" name="Oval 119"/>
              <p:cNvSpPr>
                <a:spLocks/>
              </p:cNvSpPr>
              <p:nvPr/>
            </p:nvSpPr>
            <p:spPr bwMode="auto">
              <a:xfrm>
                <a:off x="236" y="167"/>
                <a:ext cx="169" cy="163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2" name="Oval 120"/>
              <p:cNvSpPr>
                <a:spLocks/>
              </p:cNvSpPr>
              <p:nvPr/>
            </p:nvSpPr>
            <p:spPr bwMode="auto">
              <a:xfrm>
                <a:off x="282" y="211"/>
                <a:ext cx="77" cy="75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3" name="Line 121"/>
              <p:cNvSpPr>
                <a:spLocks noChangeShapeType="1"/>
              </p:cNvSpPr>
              <p:nvPr/>
            </p:nvSpPr>
            <p:spPr bwMode="auto">
              <a:xfrm>
                <a:off x="91" y="196"/>
                <a:ext cx="7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84" name="Line 122"/>
              <p:cNvSpPr>
                <a:spLocks noChangeShapeType="1"/>
              </p:cNvSpPr>
              <p:nvPr/>
            </p:nvSpPr>
            <p:spPr bwMode="auto">
              <a:xfrm>
                <a:off x="91" y="219"/>
                <a:ext cx="7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58" name="Rectangle 136"/>
            <p:cNvSpPr>
              <a:spLocks/>
            </p:cNvSpPr>
            <p:nvPr/>
          </p:nvSpPr>
          <p:spPr bwMode="auto">
            <a:xfrm>
              <a:off x="11546202" y="7086311"/>
              <a:ext cx="1041822" cy="507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农业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59" name="Group 165"/>
            <p:cNvGrpSpPr>
              <a:grpSpLocks/>
            </p:cNvGrpSpPr>
            <p:nvPr/>
          </p:nvGrpSpPr>
          <p:grpSpPr bwMode="auto">
            <a:xfrm>
              <a:off x="1879905" y="6692356"/>
              <a:ext cx="563586" cy="531585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071" name="Oval 158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2" name="AutoShape 159"/>
              <p:cNvSpPr>
                <a:spLocks/>
              </p:cNvSpPr>
              <p:nvPr/>
            </p:nvSpPr>
            <p:spPr bwMode="auto">
              <a:xfrm rot="21568469">
                <a:off x="212" y="120"/>
                <a:ext cx="47" cy="48"/>
              </a:xfrm>
              <a:custGeom>
                <a:avLst/>
                <a:gdLst>
                  <a:gd name="T0" fmla="*/ 40 w 19677"/>
                  <a:gd name="T1" fmla="*/ 7 h 19677"/>
                  <a:gd name="T2" fmla="*/ 40 w 19677"/>
                  <a:gd name="T3" fmla="*/ 41 h 19677"/>
                  <a:gd name="T4" fmla="*/ 7 w 19677"/>
                  <a:gd name="T5" fmla="*/ 41 h 19677"/>
                  <a:gd name="T6" fmla="*/ 7 w 19677"/>
                  <a:gd name="T7" fmla="*/ 7 h 19677"/>
                  <a:gd name="T8" fmla="*/ 40 w 19677"/>
                  <a:gd name="T9" fmla="*/ 7 h 19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7" h="19677">
                    <a:moveTo>
                      <a:pt x="16796" y="2886"/>
                    </a:moveTo>
                    <a:cubicBezTo>
                      <a:pt x="20639" y="6729"/>
                      <a:pt x="20641" y="12959"/>
                      <a:pt x="16800" y="16800"/>
                    </a:cubicBezTo>
                    <a:cubicBezTo>
                      <a:pt x="12959" y="20641"/>
                      <a:pt x="6730" y="20639"/>
                      <a:pt x="2886" y="16796"/>
                    </a:cubicBezTo>
                    <a:cubicBezTo>
                      <a:pt x="-957" y="12953"/>
                      <a:pt x="-959" y="6723"/>
                      <a:pt x="2882" y="2882"/>
                    </a:cubicBezTo>
                    <a:cubicBezTo>
                      <a:pt x="6723" y="-959"/>
                      <a:pt x="12952" y="-957"/>
                      <a:pt x="16796" y="2886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3" name="AutoShape 160"/>
              <p:cNvSpPr>
                <a:spLocks/>
              </p:cNvSpPr>
              <p:nvPr/>
            </p:nvSpPr>
            <p:spPr bwMode="auto">
              <a:xfrm rot="5462247">
                <a:off x="155" y="195"/>
                <a:ext cx="160" cy="122"/>
              </a:xfrm>
              <a:custGeom>
                <a:avLst/>
                <a:gdLst>
                  <a:gd name="T0" fmla="*/ 159 w 21286"/>
                  <a:gd name="T1" fmla="*/ 40 h 19295"/>
                  <a:gd name="T2" fmla="*/ 50 w 21286"/>
                  <a:gd name="T3" fmla="*/ 36 h 19295"/>
                  <a:gd name="T4" fmla="*/ 100 w 21286"/>
                  <a:gd name="T5" fmla="*/ 20 h 19295"/>
                  <a:gd name="T6" fmla="*/ 114 w 21286"/>
                  <a:gd name="T7" fmla="*/ 9 h 19295"/>
                  <a:gd name="T8" fmla="*/ 46 w 21286"/>
                  <a:gd name="T9" fmla="*/ 15 h 19295"/>
                  <a:gd name="T10" fmla="*/ 0 w 21286"/>
                  <a:gd name="T11" fmla="*/ 56 h 19295"/>
                  <a:gd name="T12" fmla="*/ 46 w 21286"/>
                  <a:gd name="T13" fmla="*/ 105 h 19295"/>
                  <a:gd name="T14" fmla="*/ 113 w 21286"/>
                  <a:gd name="T15" fmla="*/ 116 h 19295"/>
                  <a:gd name="T16" fmla="*/ 92 w 21286"/>
                  <a:gd name="T17" fmla="*/ 96 h 19295"/>
                  <a:gd name="T18" fmla="*/ 49 w 21286"/>
                  <a:gd name="T19" fmla="*/ 83 h 19295"/>
                  <a:gd name="T20" fmla="*/ 160 w 21286"/>
                  <a:gd name="T21" fmla="*/ 75 h 192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286" h="19295">
                    <a:moveTo>
                      <a:pt x="21124" y="6283"/>
                    </a:moveTo>
                    <a:lnTo>
                      <a:pt x="6598" y="5625"/>
                    </a:lnTo>
                    <a:lnTo>
                      <a:pt x="13313" y="3133"/>
                    </a:lnTo>
                    <a:cubicBezTo>
                      <a:pt x="13313" y="3133"/>
                      <a:pt x="15339" y="2952"/>
                      <a:pt x="15224" y="1408"/>
                    </a:cubicBezTo>
                    <a:cubicBezTo>
                      <a:pt x="15247" y="-690"/>
                      <a:pt x="11969" y="-529"/>
                      <a:pt x="6099" y="2355"/>
                    </a:cubicBezTo>
                    <a:cubicBezTo>
                      <a:pt x="1527" y="4601"/>
                      <a:pt x="174" y="6563"/>
                      <a:pt x="13" y="8780"/>
                    </a:cubicBezTo>
                    <a:cubicBezTo>
                      <a:pt x="-321" y="13394"/>
                      <a:pt x="3867" y="15529"/>
                      <a:pt x="6090" y="16594"/>
                    </a:cubicBezTo>
                    <a:cubicBezTo>
                      <a:pt x="8313" y="17659"/>
                      <a:pt x="13990" y="20910"/>
                      <a:pt x="15007" y="18285"/>
                    </a:cubicBezTo>
                    <a:cubicBezTo>
                      <a:pt x="15589" y="16781"/>
                      <a:pt x="13386" y="15495"/>
                      <a:pt x="12191" y="15179"/>
                    </a:cubicBezTo>
                    <a:cubicBezTo>
                      <a:pt x="10629" y="14767"/>
                      <a:pt x="6506" y="13057"/>
                      <a:pt x="6506" y="13057"/>
                    </a:cubicBezTo>
                    <a:lnTo>
                      <a:pt x="21279" y="11846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4" name="AutoShape 161"/>
              <p:cNvSpPr>
                <a:spLocks/>
              </p:cNvSpPr>
              <p:nvPr/>
            </p:nvSpPr>
            <p:spPr bwMode="auto">
              <a:xfrm rot="21568469">
                <a:off x="327" y="147"/>
                <a:ext cx="40" cy="41"/>
              </a:xfrm>
              <a:custGeom>
                <a:avLst/>
                <a:gdLst>
                  <a:gd name="T0" fmla="*/ 34 w 19677"/>
                  <a:gd name="T1" fmla="*/ 6 h 19677"/>
                  <a:gd name="T2" fmla="*/ 34 w 19677"/>
                  <a:gd name="T3" fmla="*/ 35 h 19677"/>
                  <a:gd name="T4" fmla="*/ 6 w 19677"/>
                  <a:gd name="T5" fmla="*/ 35 h 19677"/>
                  <a:gd name="T6" fmla="*/ 6 w 19677"/>
                  <a:gd name="T7" fmla="*/ 6 h 19677"/>
                  <a:gd name="T8" fmla="*/ 34 w 19677"/>
                  <a:gd name="T9" fmla="*/ 6 h 19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7" h="19677">
                    <a:moveTo>
                      <a:pt x="16796" y="2886"/>
                    </a:moveTo>
                    <a:cubicBezTo>
                      <a:pt x="20639" y="6729"/>
                      <a:pt x="20641" y="12959"/>
                      <a:pt x="16800" y="16800"/>
                    </a:cubicBezTo>
                    <a:cubicBezTo>
                      <a:pt x="12959" y="20641"/>
                      <a:pt x="6729" y="20639"/>
                      <a:pt x="2886" y="16796"/>
                    </a:cubicBezTo>
                    <a:cubicBezTo>
                      <a:pt x="-957" y="12953"/>
                      <a:pt x="-959" y="6723"/>
                      <a:pt x="2882" y="2882"/>
                    </a:cubicBezTo>
                    <a:cubicBezTo>
                      <a:pt x="6723" y="-959"/>
                      <a:pt x="12953" y="-957"/>
                      <a:pt x="16796" y="2886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5" name="AutoShape 162"/>
              <p:cNvSpPr>
                <a:spLocks/>
              </p:cNvSpPr>
              <p:nvPr/>
            </p:nvSpPr>
            <p:spPr bwMode="auto">
              <a:xfrm rot="5462247">
                <a:off x="279" y="211"/>
                <a:ext cx="136" cy="104"/>
              </a:xfrm>
              <a:custGeom>
                <a:avLst/>
                <a:gdLst>
                  <a:gd name="T0" fmla="*/ 135 w 21286"/>
                  <a:gd name="T1" fmla="*/ 34 h 19295"/>
                  <a:gd name="T2" fmla="*/ 42 w 21286"/>
                  <a:gd name="T3" fmla="*/ 30 h 19295"/>
                  <a:gd name="T4" fmla="*/ 85 w 21286"/>
                  <a:gd name="T5" fmla="*/ 17 h 19295"/>
                  <a:gd name="T6" fmla="*/ 97 w 21286"/>
                  <a:gd name="T7" fmla="*/ 8 h 19295"/>
                  <a:gd name="T8" fmla="*/ 39 w 21286"/>
                  <a:gd name="T9" fmla="*/ 13 h 19295"/>
                  <a:gd name="T10" fmla="*/ 0 w 21286"/>
                  <a:gd name="T11" fmla="*/ 47 h 19295"/>
                  <a:gd name="T12" fmla="*/ 39 w 21286"/>
                  <a:gd name="T13" fmla="*/ 89 h 19295"/>
                  <a:gd name="T14" fmla="*/ 96 w 21286"/>
                  <a:gd name="T15" fmla="*/ 99 h 19295"/>
                  <a:gd name="T16" fmla="*/ 78 w 21286"/>
                  <a:gd name="T17" fmla="*/ 82 h 19295"/>
                  <a:gd name="T18" fmla="*/ 42 w 21286"/>
                  <a:gd name="T19" fmla="*/ 70 h 19295"/>
                  <a:gd name="T20" fmla="*/ 136 w 21286"/>
                  <a:gd name="T21" fmla="*/ 64 h 192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286" h="19295">
                    <a:moveTo>
                      <a:pt x="21124" y="6282"/>
                    </a:moveTo>
                    <a:lnTo>
                      <a:pt x="6598" y="5625"/>
                    </a:lnTo>
                    <a:lnTo>
                      <a:pt x="13313" y="3132"/>
                    </a:lnTo>
                    <a:cubicBezTo>
                      <a:pt x="13313" y="3132"/>
                      <a:pt x="15339" y="2951"/>
                      <a:pt x="15224" y="1407"/>
                    </a:cubicBezTo>
                    <a:cubicBezTo>
                      <a:pt x="15248" y="-691"/>
                      <a:pt x="11970" y="-530"/>
                      <a:pt x="6099" y="2354"/>
                    </a:cubicBezTo>
                    <a:cubicBezTo>
                      <a:pt x="1527" y="4600"/>
                      <a:pt x="174" y="6562"/>
                      <a:pt x="14" y="8780"/>
                    </a:cubicBezTo>
                    <a:cubicBezTo>
                      <a:pt x="-321" y="13393"/>
                      <a:pt x="3867" y="15529"/>
                      <a:pt x="6090" y="16593"/>
                    </a:cubicBezTo>
                    <a:cubicBezTo>
                      <a:pt x="8313" y="17658"/>
                      <a:pt x="13990" y="20909"/>
                      <a:pt x="15006" y="18284"/>
                    </a:cubicBezTo>
                    <a:cubicBezTo>
                      <a:pt x="15589" y="16780"/>
                      <a:pt x="13386" y="15494"/>
                      <a:pt x="12190" y="15178"/>
                    </a:cubicBezTo>
                    <a:cubicBezTo>
                      <a:pt x="10629" y="14766"/>
                      <a:pt x="6506" y="13056"/>
                      <a:pt x="6506" y="13056"/>
                    </a:cubicBezTo>
                    <a:lnTo>
                      <a:pt x="21279" y="11845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6" name="AutoShape 163"/>
              <p:cNvSpPr>
                <a:spLocks/>
              </p:cNvSpPr>
              <p:nvPr/>
            </p:nvSpPr>
            <p:spPr bwMode="auto">
              <a:xfrm rot="21568469">
                <a:off x="100" y="147"/>
                <a:ext cx="41" cy="41"/>
              </a:xfrm>
              <a:custGeom>
                <a:avLst/>
                <a:gdLst>
                  <a:gd name="T0" fmla="*/ 35 w 19677"/>
                  <a:gd name="T1" fmla="*/ 6 h 19677"/>
                  <a:gd name="T2" fmla="*/ 35 w 19677"/>
                  <a:gd name="T3" fmla="*/ 35 h 19677"/>
                  <a:gd name="T4" fmla="*/ 6 w 19677"/>
                  <a:gd name="T5" fmla="*/ 35 h 19677"/>
                  <a:gd name="T6" fmla="*/ 6 w 19677"/>
                  <a:gd name="T7" fmla="*/ 6 h 19677"/>
                  <a:gd name="T8" fmla="*/ 35 w 19677"/>
                  <a:gd name="T9" fmla="*/ 6 h 19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7" h="19677">
                    <a:moveTo>
                      <a:pt x="16796" y="2886"/>
                    </a:moveTo>
                    <a:cubicBezTo>
                      <a:pt x="20639" y="6729"/>
                      <a:pt x="20641" y="12959"/>
                      <a:pt x="16800" y="16800"/>
                    </a:cubicBezTo>
                    <a:cubicBezTo>
                      <a:pt x="12959" y="20641"/>
                      <a:pt x="6729" y="20639"/>
                      <a:pt x="2886" y="16796"/>
                    </a:cubicBezTo>
                    <a:cubicBezTo>
                      <a:pt x="-957" y="12953"/>
                      <a:pt x="-959" y="6723"/>
                      <a:pt x="2882" y="2882"/>
                    </a:cubicBezTo>
                    <a:cubicBezTo>
                      <a:pt x="6723" y="-959"/>
                      <a:pt x="12953" y="-957"/>
                      <a:pt x="16796" y="2886"/>
                    </a:cubicBez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7" name="AutoShape 164"/>
              <p:cNvSpPr>
                <a:spLocks/>
              </p:cNvSpPr>
              <p:nvPr/>
            </p:nvSpPr>
            <p:spPr bwMode="auto">
              <a:xfrm rot="5462247">
                <a:off x="51" y="211"/>
                <a:ext cx="137" cy="104"/>
              </a:xfrm>
              <a:custGeom>
                <a:avLst/>
                <a:gdLst>
                  <a:gd name="T0" fmla="*/ 136 w 21286"/>
                  <a:gd name="T1" fmla="*/ 34 h 19295"/>
                  <a:gd name="T2" fmla="*/ 42 w 21286"/>
                  <a:gd name="T3" fmla="*/ 30 h 19295"/>
                  <a:gd name="T4" fmla="*/ 86 w 21286"/>
                  <a:gd name="T5" fmla="*/ 17 h 19295"/>
                  <a:gd name="T6" fmla="*/ 98 w 21286"/>
                  <a:gd name="T7" fmla="*/ 8 h 19295"/>
                  <a:gd name="T8" fmla="*/ 39 w 21286"/>
                  <a:gd name="T9" fmla="*/ 13 h 19295"/>
                  <a:gd name="T10" fmla="*/ 0 w 21286"/>
                  <a:gd name="T11" fmla="*/ 47 h 19295"/>
                  <a:gd name="T12" fmla="*/ 39 w 21286"/>
                  <a:gd name="T13" fmla="*/ 89 h 19295"/>
                  <a:gd name="T14" fmla="*/ 97 w 21286"/>
                  <a:gd name="T15" fmla="*/ 99 h 19295"/>
                  <a:gd name="T16" fmla="*/ 78 w 21286"/>
                  <a:gd name="T17" fmla="*/ 82 h 19295"/>
                  <a:gd name="T18" fmla="*/ 42 w 21286"/>
                  <a:gd name="T19" fmla="*/ 70 h 19295"/>
                  <a:gd name="T20" fmla="*/ 137 w 21286"/>
                  <a:gd name="T21" fmla="*/ 64 h 192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286" h="19295">
                    <a:moveTo>
                      <a:pt x="21124" y="6282"/>
                    </a:moveTo>
                    <a:lnTo>
                      <a:pt x="6598" y="5625"/>
                    </a:lnTo>
                    <a:lnTo>
                      <a:pt x="13313" y="3132"/>
                    </a:lnTo>
                    <a:cubicBezTo>
                      <a:pt x="13313" y="3132"/>
                      <a:pt x="15339" y="2951"/>
                      <a:pt x="15224" y="1407"/>
                    </a:cubicBezTo>
                    <a:cubicBezTo>
                      <a:pt x="15248" y="-691"/>
                      <a:pt x="11970" y="-530"/>
                      <a:pt x="6099" y="2354"/>
                    </a:cubicBezTo>
                    <a:cubicBezTo>
                      <a:pt x="1527" y="4600"/>
                      <a:pt x="174" y="6562"/>
                      <a:pt x="14" y="8780"/>
                    </a:cubicBezTo>
                    <a:cubicBezTo>
                      <a:pt x="-321" y="13393"/>
                      <a:pt x="3867" y="15529"/>
                      <a:pt x="6090" y="16593"/>
                    </a:cubicBezTo>
                    <a:cubicBezTo>
                      <a:pt x="8313" y="17658"/>
                      <a:pt x="13990" y="20909"/>
                      <a:pt x="15006" y="18284"/>
                    </a:cubicBezTo>
                    <a:cubicBezTo>
                      <a:pt x="15589" y="16780"/>
                      <a:pt x="13386" y="15494"/>
                      <a:pt x="12190" y="15178"/>
                    </a:cubicBezTo>
                    <a:cubicBezTo>
                      <a:pt x="10629" y="14766"/>
                      <a:pt x="6506" y="13056"/>
                      <a:pt x="6506" y="13056"/>
                    </a:cubicBezTo>
                    <a:lnTo>
                      <a:pt x="21279" y="11845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60" name="Rectangle 136"/>
            <p:cNvSpPr>
              <a:spLocks/>
            </p:cNvSpPr>
            <p:nvPr/>
          </p:nvSpPr>
          <p:spPr bwMode="auto">
            <a:xfrm>
              <a:off x="1954036" y="7104935"/>
              <a:ext cx="1041822" cy="507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媒体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grpSp>
          <p:nvGrpSpPr>
            <p:cNvPr id="1061" name="Group 155"/>
            <p:cNvGrpSpPr>
              <a:grpSpLocks/>
            </p:cNvGrpSpPr>
            <p:nvPr/>
          </p:nvGrpSpPr>
          <p:grpSpPr bwMode="auto">
            <a:xfrm>
              <a:off x="12645303" y="6672718"/>
              <a:ext cx="563587" cy="531582"/>
              <a:chOff x="0" y="0"/>
              <a:chExt cx="467" cy="459"/>
            </a:xfrm>
            <a:solidFill>
              <a:srgbClr val="C00000"/>
            </a:solidFill>
          </p:grpSpPr>
          <p:sp>
            <p:nvSpPr>
              <p:cNvPr id="1065" name="Oval 149"/>
              <p:cNvSpPr>
                <a:spLocks/>
              </p:cNvSpPr>
              <p:nvPr/>
            </p:nvSpPr>
            <p:spPr bwMode="auto">
              <a:xfrm>
                <a:off x="0" y="0"/>
                <a:ext cx="467" cy="459"/>
              </a:xfrm>
              <a:prstGeom prst="ellips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66" name="Freeform 150"/>
              <p:cNvSpPr>
                <a:spLocks/>
              </p:cNvSpPr>
              <p:nvPr/>
            </p:nvSpPr>
            <p:spPr bwMode="auto">
              <a:xfrm>
                <a:off x="102" y="86"/>
                <a:ext cx="284" cy="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3 w 21600"/>
                  <a:gd name="T5" fmla="*/ 1 h 21600"/>
                  <a:gd name="T6" fmla="*/ 4 w 21600"/>
                  <a:gd name="T7" fmla="*/ 1 h 21600"/>
                  <a:gd name="T8" fmla="*/ 3 w 21600"/>
                  <a:gd name="T9" fmla="*/ 1 h 21600"/>
                  <a:gd name="T10" fmla="*/ 3 w 21600"/>
                  <a:gd name="T11" fmla="*/ 1 h 21600"/>
                  <a:gd name="T12" fmla="*/ 3 w 21600"/>
                  <a:gd name="T13" fmla="*/ 1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4719"/>
                    </a:moveTo>
                    <a:lnTo>
                      <a:pt x="1285" y="0"/>
                    </a:lnTo>
                    <a:lnTo>
                      <a:pt x="16129" y="11140"/>
                    </a:lnTo>
                    <a:lnTo>
                      <a:pt x="21600" y="10446"/>
                    </a:lnTo>
                    <a:cubicBezTo>
                      <a:pt x="21600" y="10446"/>
                      <a:pt x="21586" y="14120"/>
                      <a:pt x="20166" y="16747"/>
                    </a:cubicBezTo>
                    <a:cubicBezTo>
                      <a:pt x="18745" y="19374"/>
                      <a:pt x="17602" y="21600"/>
                      <a:pt x="17602" y="21600"/>
                    </a:cubicBezTo>
                    <a:lnTo>
                      <a:pt x="16107" y="15901"/>
                    </a:lnTo>
                    <a:lnTo>
                      <a:pt x="0" y="4719"/>
                    </a:lnTo>
                    <a:close/>
                    <a:moveTo>
                      <a:pt x="0" y="4719"/>
                    </a:move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67" name="Freeform 151"/>
              <p:cNvSpPr>
                <a:spLocks/>
              </p:cNvSpPr>
              <p:nvPr/>
            </p:nvSpPr>
            <p:spPr bwMode="auto">
              <a:xfrm>
                <a:off x="182" y="174"/>
                <a:ext cx="129" cy="1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2 h 21600"/>
                  <a:gd name="T6" fmla="*/ 1 w 21600"/>
                  <a:gd name="T7" fmla="*/ 2 h 21600"/>
                  <a:gd name="T8" fmla="*/ 1 w 21600"/>
                  <a:gd name="T9" fmla="*/ 1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7528" y="0"/>
                    </a:moveTo>
                    <a:lnTo>
                      <a:pt x="570" y="15655"/>
                    </a:lnTo>
                    <a:lnTo>
                      <a:pt x="0" y="21600"/>
                    </a:lnTo>
                    <a:lnTo>
                      <a:pt x="21600" y="21441"/>
                    </a:lnTo>
                    <a:lnTo>
                      <a:pt x="20709" y="15827"/>
                    </a:lnTo>
                    <a:lnTo>
                      <a:pt x="11311" y="1438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68" name="Line 152"/>
              <p:cNvSpPr>
                <a:spLocks noChangeShapeType="1"/>
              </p:cNvSpPr>
              <p:nvPr/>
            </p:nvSpPr>
            <p:spPr bwMode="auto">
              <a:xfrm>
                <a:off x="198" y="316"/>
                <a:ext cx="94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69" name="Freeform 153"/>
              <p:cNvSpPr>
                <a:spLocks/>
              </p:cNvSpPr>
              <p:nvPr/>
            </p:nvSpPr>
            <p:spPr bwMode="auto">
              <a:xfrm>
                <a:off x="348" y="209"/>
                <a:ext cx="47" cy="1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11195" y="0"/>
                    </a:moveTo>
                    <a:lnTo>
                      <a:pt x="11195" y="1458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004" y="15348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70" name="Freeform 154"/>
              <p:cNvSpPr>
                <a:spLocks/>
              </p:cNvSpPr>
              <p:nvPr/>
            </p:nvSpPr>
            <p:spPr bwMode="auto">
              <a:xfrm>
                <a:off x="88" y="124"/>
                <a:ext cx="46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11195" y="0"/>
                    </a:moveTo>
                    <a:lnTo>
                      <a:pt x="11195" y="1458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004" y="15348"/>
                    </a:lnTo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1439620">
                  <a:defRPr/>
                </a:pPr>
                <a:endParaRPr lang="zh-CN" altLang="en-US" sz="2800" kern="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1062" name="Rectangle 136"/>
            <p:cNvSpPr>
              <a:spLocks/>
            </p:cNvSpPr>
            <p:nvPr/>
          </p:nvSpPr>
          <p:spPr bwMode="auto">
            <a:xfrm>
              <a:off x="12737654" y="7085296"/>
              <a:ext cx="1041822" cy="507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1439620">
                <a:defRPr/>
              </a:pPr>
              <a:r>
                <a:rPr lang="zh-CN" altLang="en-US" sz="1400" kern="0" dirty="0">
                  <a:solidFill>
                    <a:srgbClr val="000000"/>
                  </a:solidFill>
                  <a:latin typeface="微软雅黑"/>
                  <a:ea typeface="微软雅黑"/>
                  <a:cs typeface="Arial" pitchFamily="34" charset="0"/>
                  <a:sym typeface="Arial" pitchFamily="34" charset="0"/>
                </a:rPr>
                <a:t>能源</a:t>
              </a:r>
              <a:endParaRPr lang="en-US" altLang="zh-CN" sz="1400" kern="0" dirty="0">
                <a:solidFill>
                  <a:srgbClr val="000000"/>
                </a:solidFill>
                <a:latin typeface="微软雅黑"/>
                <a:ea typeface="微软雅黑"/>
                <a:cs typeface="Arial" pitchFamily="34" charset="0"/>
                <a:sym typeface="Arial" pitchFamily="34" charset="0"/>
              </a:endParaRPr>
            </a:p>
          </p:txBody>
        </p:sp>
        <p:cxnSp>
          <p:nvCxnSpPr>
            <p:cNvPr id="1063" name="直接箭头连接符 1062"/>
            <p:cNvCxnSpPr/>
            <p:nvPr/>
          </p:nvCxnSpPr>
          <p:spPr bwMode="auto">
            <a:xfrm>
              <a:off x="1851878" y="6655262"/>
              <a:ext cx="115353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64" name="图表 1063"/>
            <p:cNvGraphicFramePr/>
            <p:nvPr>
              <p:extLst>
                <p:ext uri="{D42A27DB-BD31-4B8C-83A1-F6EECF244321}">
                  <p14:modId xmlns:p14="http://schemas.microsoft.com/office/powerpoint/2010/main" val="201810448"/>
                </p:ext>
              </p:extLst>
            </p:nvPr>
          </p:nvGraphicFramePr>
          <p:xfrm>
            <a:off x="1394659" y="5658283"/>
            <a:ext cx="12279186" cy="1089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128" name="TextBox 238"/>
          <p:cNvSpPr txBox="1"/>
          <p:nvPr/>
        </p:nvSpPr>
        <p:spPr>
          <a:xfrm>
            <a:off x="-86106" y="6627804"/>
            <a:ext cx="2069492" cy="355242"/>
          </a:xfrm>
          <a:prstGeom prst="rect">
            <a:avLst/>
          </a:prstGeom>
          <a:noFill/>
        </p:spPr>
        <p:txBody>
          <a:bodyPr wrap="square" lIns="107965" tIns="53983" rIns="107965" bIns="53983" rtlCol="0">
            <a:spAutoFit/>
          </a:bodyPr>
          <a:lstStyle/>
          <a:p>
            <a:pPr defTabSz="1439620">
              <a:defRPr/>
            </a:pPr>
            <a:r>
              <a:rPr lang="zh-CN" altLang="en-US" sz="1600" kern="0" dirty="0">
                <a:solidFill>
                  <a:srgbClr val="000000"/>
                </a:solidFill>
                <a:latin typeface="微软雅黑"/>
                <a:ea typeface="微软雅黑"/>
              </a:rPr>
              <a:t>         产业互联网</a:t>
            </a:r>
            <a:endParaRPr lang="en-US" altLang="zh-CN" sz="1600" kern="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1129" name="TextBox 239"/>
          <p:cNvSpPr txBox="1"/>
          <p:nvPr/>
        </p:nvSpPr>
        <p:spPr>
          <a:xfrm>
            <a:off x="342775" y="7039225"/>
            <a:ext cx="1353952" cy="293686"/>
          </a:xfrm>
          <a:prstGeom prst="rect">
            <a:avLst/>
          </a:prstGeom>
          <a:noFill/>
        </p:spPr>
        <p:txBody>
          <a:bodyPr wrap="square" lIns="107965" tIns="53983" rIns="107965" bIns="53983" rtlCol="0">
            <a:spAutoFit/>
          </a:bodyPr>
          <a:lstStyle/>
          <a:p>
            <a:pPr defTabSz="1439620">
              <a:defRPr/>
            </a:pPr>
            <a:r>
              <a:rPr lang="zh-CN" altLang="en-US" sz="1200" kern="0" dirty="0">
                <a:solidFill>
                  <a:srgbClr val="000000"/>
                </a:solidFill>
                <a:latin typeface="微软雅黑"/>
                <a:ea typeface="微软雅黑"/>
              </a:rPr>
              <a:t>单位：万亿美金</a:t>
            </a:r>
          </a:p>
        </p:txBody>
      </p:sp>
      <p:sp>
        <p:nvSpPr>
          <p:cNvPr id="1137" name="矩形 1136"/>
          <p:cNvSpPr/>
          <p:nvPr/>
        </p:nvSpPr>
        <p:spPr>
          <a:xfrm>
            <a:off x="12029396" y="1555129"/>
            <a:ext cx="1500441" cy="416797"/>
          </a:xfrm>
          <a:prstGeom prst="rect">
            <a:avLst/>
          </a:prstGeom>
        </p:spPr>
        <p:txBody>
          <a:bodyPr wrap="none" lIns="107965" tIns="53983" rIns="107965" bIns="53983">
            <a:spAutoFit/>
          </a:bodyPr>
          <a:lstStyle/>
          <a:p>
            <a:pPr defTabSz="1439620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  <a:sym typeface="Huawei Script" pitchFamily="50" charset="0"/>
              </a:rPr>
              <a:t>产业</a:t>
            </a:r>
            <a:r>
              <a:rPr lang="zh-CN" altLang="en-US" sz="2000" b="1" dirty="0">
                <a:solidFill>
                  <a:schemeClr val="bg1"/>
                </a:solidFill>
                <a:latin typeface="微软雅黑"/>
                <a:ea typeface="微软雅黑"/>
                <a:sym typeface="Microsoft YaHei Bold" charset="0"/>
              </a:rPr>
              <a:t>互联网</a:t>
            </a:r>
          </a:p>
        </p:txBody>
      </p:sp>
      <p:sp>
        <p:nvSpPr>
          <p:cNvPr id="1138" name="矩形 1137"/>
          <p:cNvSpPr/>
          <p:nvPr/>
        </p:nvSpPr>
        <p:spPr>
          <a:xfrm>
            <a:off x="634706" y="1703765"/>
            <a:ext cx="1429478" cy="399839"/>
          </a:xfrm>
          <a:prstGeom prst="rect">
            <a:avLst/>
          </a:prstGeom>
        </p:spPr>
        <p:txBody>
          <a:bodyPr wrap="none" lIns="107965" tIns="53983" rIns="107965" bIns="53983">
            <a:spAutoFit/>
          </a:bodyPr>
          <a:lstStyle/>
          <a:p>
            <a:pPr defTabSz="1439620"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微软雅黑"/>
                <a:ea typeface="微软雅黑"/>
                <a:sym typeface="Microsoft YaHei Bold" charset="0"/>
              </a:rPr>
              <a:t>消费互联网</a:t>
            </a:r>
          </a:p>
        </p:txBody>
      </p:sp>
    </p:spTree>
    <p:extLst>
      <p:ext uri="{BB962C8B-B14F-4D97-AF65-F5344CB8AC3E}">
        <p14:creationId xmlns:p14="http://schemas.microsoft.com/office/powerpoint/2010/main" val="15299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/>
          </p:cNvSpPr>
          <p:nvPr/>
        </p:nvSpPr>
        <p:spPr>
          <a:xfrm>
            <a:off x="540579" y="508368"/>
            <a:ext cx="10208650" cy="669427"/>
          </a:xfrm>
          <a:prstGeom prst="rect">
            <a:avLst/>
          </a:prstGeom>
        </p:spPr>
        <p:txBody>
          <a:bodyPr lIns="0" tIns="14999" rIns="0" bIns="0" rtlCol="0"/>
          <a:lstStyle>
            <a:lvl1pPr algn="l" defTabSz="10722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999">
              <a:spcBef>
                <a:spcPts val="118"/>
              </a:spcBef>
              <a:defRPr/>
            </a:pPr>
            <a:r>
              <a:rPr lang="zh-CN" altLang="en-US" sz="3200" b="1" spc="-6" dirty="0" smtClean="0">
                <a:latin typeface="微软雅黑" pitchFamily="34" charset="-122"/>
                <a:ea typeface="微软雅黑" pitchFamily="34" charset="-122"/>
              </a:rPr>
              <a:t>发改委正式批复联通开展南京</a:t>
            </a:r>
            <a:r>
              <a:rPr lang="en-US" altLang="zh-CN" sz="3200" b="1" spc="-6" dirty="0" smtClean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3200" b="1" spc="-6" dirty="0" smtClean="0">
                <a:latin typeface="微软雅黑" pitchFamily="34" charset="-122"/>
                <a:ea typeface="微软雅黑" pitchFamily="34" charset="-122"/>
              </a:rPr>
              <a:t>试点工作</a:t>
            </a:r>
            <a:endParaRPr lang="zh-CN" altLang="en-US" sz="3200" b="1" spc="-6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624" y="1327405"/>
            <a:ext cx="6817016" cy="19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08" y="4732917"/>
            <a:ext cx="902484" cy="8466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08" y="3599744"/>
            <a:ext cx="899936" cy="8442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08" y="5939578"/>
            <a:ext cx="902484" cy="84668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368650" y="3724092"/>
            <a:ext cx="4973911" cy="45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62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苏州</a:t>
            </a:r>
            <a:r>
              <a:rPr lang="zh-CN" altLang="en-US" sz="2362" b="1" dirty="0">
                <a:latin typeface="微软雅黑" pitchFamily="34" charset="-122"/>
                <a:ea typeface="微软雅黑" pitchFamily="34" charset="-122"/>
              </a:rPr>
              <a:t>、杭州、上海、广州、武汉</a:t>
            </a:r>
            <a:endParaRPr lang="zh-CN" altLang="en-US" sz="2362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25468" y="4741126"/>
            <a:ext cx="5737042" cy="81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62" b="1" dirty="0">
                <a:latin typeface="微软雅黑" pitchFamily="34" charset="-122"/>
                <a:ea typeface="微软雅黑" pitchFamily="34" charset="-122"/>
              </a:rPr>
              <a:t>北京、天津</a:t>
            </a:r>
            <a:r>
              <a:rPr lang="zh-CN" altLang="en-US" sz="2362" b="1" dirty="0">
                <a:latin typeface="微软雅黑" pitchFamily="34" charset="-122"/>
                <a:ea typeface="微软雅黑" pitchFamily="34" charset="-122"/>
              </a:rPr>
              <a:t>、沈阳、青岛、郑州、</a:t>
            </a:r>
            <a:r>
              <a:rPr lang="zh-CN" altLang="en-US" sz="2362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南京</a:t>
            </a:r>
            <a:endParaRPr lang="en-US" altLang="zh-CN" sz="2362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362" b="1" dirty="0">
                <a:latin typeface="微软雅黑" pitchFamily="34" charset="-122"/>
                <a:ea typeface="微软雅黑" pitchFamily="34" charset="-122"/>
              </a:rPr>
              <a:t>杭州、武汉、成都、贵阳、福州、深圳</a:t>
            </a:r>
            <a:endParaRPr lang="zh-CN" altLang="en-US" sz="2362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92913" y="6131350"/>
            <a:ext cx="6006683" cy="45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62" b="1" dirty="0">
                <a:latin typeface="微软雅黑" pitchFamily="34" charset="-122"/>
                <a:ea typeface="微软雅黑" pitchFamily="34" charset="-122"/>
              </a:rPr>
              <a:t>雄安、深圳、上海、</a:t>
            </a:r>
            <a:r>
              <a:rPr lang="zh-CN" altLang="en-US" sz="2362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苏州</a:t>
            </a:r>
            <a:r>
              <a:rPr lang="zh-CN" altLang="en-US" sz="2362" b="1" dirty="0">
                <a:latin typeface="微软雅黑" pitchFamily="34" charset="-122"/>
                <a:ea typeface="微软雅黑" pitchFamily="34" charset="-122"/>
              </a:rPr>
              <a:t>、成都、兰州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071" y="1304907"/>
            <a:ext cx="5647099" cy="553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9"/>
          <p:cNvSpPr txBox="1">
            <a:spLocks noChangeArrowheads="1"/>
          </p:cNvSpPr>
          <p:nvPr/>
        </p:nvSpPr>
        <p:spPr bwMode="auto">
          <a:xfrm>
            <a:off x="540579" y="7200935"/>
            <a:ext cx="13409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日，国家发改委正式批复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规模组网建设及应用示范工程项目，作为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南京市唯一一家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开展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试点的通信运营商，南京联通在市委、市政府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领导下，按照联通集团、省联通的部署，快速推进、积极落实。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65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 descr="https://p.qpic.cn/pic_wework/247044783/0a0c181ae0d2201ce38eff360d4d49d80fb60b4128fc68f1/0?tp=webp"/>
          <p:cNvSpPr>
            <a:spLocks noChangeAspect="1" noChangeArrowheads="1"/>
          </p:cNvSpPr>
          <p:nvPr/>
        </p:nvSpPr>
        <p:spPr bwMode="auto">
          <a:xfrm>
            <a:off x="184354" y="-170614"/>
            <a:ext cx="359974" cy="359976"/>
          </a:xfrm>
          <a:prstGeom prst="rect">
            <a:avLst/>
          </a:prstGeom>
          <a:noFill/>
        </p:spPr>
        <p:txBody>
          <a:bodyPr vert="horz" wrap="square" lIns="107992" tIns="53996" rIns="107992" bIns="53996" numCol="1" anchor="t" anchorCtr="0" compatLnSpc="1">
            <a:prstTxWarp prst="textNoShape">
              <a:avLst/>
            </a:prstTxWarp>
          </a:bodyPr>
          <a:lstStyle/>
          <a:p>
            <a:endParaRPr lang="zh-CN" altLang="en-US" sz="2598"/>
          </a:p>
        </p:txBody>
      </p:sp>
      <p:sp>
        <p:nvSpPr>
          <p:cNvPr id="24" name="AutoShape 6" descr="https://p.qpic.cn/pic_wework/247044783/0a0c181ae0d2201ce38eff360d4d49d80fb60b4128fc68f1/0?tp=webp"/>
          <p:cNvSpPr>
            <a:spLocks noChangeAspect="1" noChangeArrowheads="1"/>
          </p:cNvSpPr>
          <p:nvPr/>
        </p:nvSpPr>
        <p:spPr bwMode="auto">
          <a:xfrm>
            <a:off x="184354" y="-170614"/>
            <a:ext cx="359974" cy="359976"/>
          </a:xfrm>
          <a:prstGeom prst="rect">
            <a:avLst/>
          </a:prstGeom>
          <a:noFill/>
        </p:spPr>
        <p:txBody>
          <a:bodyPr vert="horz" wrap="square" lIns="107992" tIns="53996" rIns="107992" bIns="53996" numCol="1" anchor="t" anchorCtr="0" compatLnSpc="1">
            <a:prstTxWarp prst="textNoShape">
              <a:avLst/>
            </a:prstTxWarp>
          </a:bodyPr>
          <a:lstStyle/>
          <a:p>
            <a:endParaRPr lang="zh-CN" altLang="en-US" sz="2598"/>
          </a:p>
        </p:txBody>
      </p:sp>
      <p:grpSp>
        <p:nvGrpSpPr>
          <p:cNvPr id="25" name="组合 24"/>
          <p:cNvGrpSpPr/>
          <p:nvPr/>
        </p:nvGrpSpPr>
        <p:grpSpPr>
          <a:xfrm>
            <a:off x="518080" y="1439898"/>
            <a:ext cx="6682026" cy="6490789"/>
            <a:chOff x="285750" y="1219200"/>
            <a:chExt cx="5657850" cy="5495925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4895850"/>
              <a:ext cx="5657850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1219200"/>
              <a:ext cx="5657850" cy="367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object 1134"/>
          <p:cNvSpPr txBox="1">
            <a:spLocks/>
          </p:cNvSpPr>
          <p:nvPr/>
        </p:nvSpPr>
        <p:spPr>
          <a:xfrm>
            <a:off x="518080" y="282237"/>
            <a:ext cx="11000219" cy="654282"/>
          </a:xfrm>
          <a:prstGeom prst="rect">
            <a:avLst/>
          </a:prstGeom>
        </p:spPr>
        <p:txBody>
          <a:bodyPr/>
          <a:lstStyle>
            <a:lvl1pPr algn="l" defTabSz="10722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999"/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联通集团宣布实施南京</a:t>
            </a:r>
            <a:r>
              <a:rPr lang="en-US" altLang="zh-CN" sz="3200" b="1" smtClean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网络连续覆盖</a:t>
            </a:r>
            <a:endParaRPr lang="zh-CN" altLang="en-US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30061" y="1439897"/>
            <a:ext cx="5849585" cy="5137350"/>
            <a:chOff x="6172200" y="1219200"/>
            <a:chExt cx="5181600" cy="4550698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1219200"/>
              <a:ext cx="5181599" cy="3046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1" y="4267200"/>
              <a:ext cx="5181599" cy="1502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文本框 9"/>
          <p:cNvSpPr txBox="1">
            <a:spLocks noChangeArrowheads="1"/>
          </p:cNvSpPr>
          <p:nvPr/>
        </p:nvSpPr>
        <p:spPr bwMode="auto">
          <a:xfrm>
            <a:off x="7650074" y="6659527"/>
            <a:ext cx="62095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23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日，联通集团在上海举行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创新发展峰会，发布了全新的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品牌标识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—“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5Gⁿ”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及主题口号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—“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让未来生长”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，同步确定了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中国联通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7+33+n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部署策略。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9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 descr="https://p.qpic.cn/pic_wework/247044783/0a0c181ae0d2201ce38eff360d4d49d80fb60b4128fc68f1/0?tp=webp"/>
          <p:cNvSpPr>
            <a:spLocks noChangeAspect="1" noChangeArrowheads="1"/>
          </p:cNvSpPr>
          <p:nvPr/>
        </p:nvSpPr>
        <p:spPr bwMode="auto">
          <a:xfrm>
            <a:off x="184354" y="-170614"/>
            <a:ext cx="359974" cy="359976"/>
          </a:xfrm>
          <a:prstGeom prst="rect">
            <a:avLst/>
          </a:prstGeom>
          <a:noFill/>
        </p:spPr>
        <p:txBody>
          <a:bodyPr vert="horz" wrap="square" lIns="107992" tIns="53996" rIns="107992" bIns="53996" numCol="1" anchor="t" anchorCtr="0" compatLnSpc="1">
            <a:prstTxWarp prst="textNoShape">
              <a:avLst/>
            </a:prstTxWarp>
          </a:bodyPr>
          <a:lstStyle/>
          <a:p>
            <a:endParaRPr lang="zh-CN" altLang="en-US" sz="2598"/>
          </a:p>
        </p:txBody>
      </p:sp>
      <p:sp>
        <p:nvSpPr>
          <p:cNvPr id="24" name="AutoShape 6" descr="https://p.qpic.cn/pic_wework/247044783/0a0c181ae0d2201ce38eff360d4d49d80fb60b4128fc68f1/0?tp=webp"/>
          <p:cNvSpPr>
            <a:spLocks noChangeAspect="1" noChangeArrowheads="1"/>
          </p:cNvSpPr>
          <p:nvPr/>
        </p:nvSpPr>
        <p:spPr bwMode="auto">
          <a:xfrm>
            <a:off x="184354" y="-170614"/>
            <a:ext cx="359974" cy="359976"/>
          </a:xfrm>
          <a:prstGeom prst="rect">
            <a:avLst/>
          </a:prstGeom>
          <a:noFill/>
        </p:spPr>
        <p:txBody>
          <a:bodyPr vert="horz" wrap="square" lIns="107992" tIns="53996" rIns="107992" bIns="53996" numCol="1" anchor="t" anchorCtr="0" compatLnSpc="1">
            <a:prstTxWarp prst="textNoShape">
              <a:avLst/>
            </a:prstTxWarp>
          </a:bodyPr>
          <a:lstStyle/>
          <a:p>
            <a:endParaRPr lang="zh-CN" altLang="en-US" sz="2598"/>
          </a:p>
        </p:txBody>
      </p:sp>
      <p:sp>
        <p:nvSpPr>
          <p:cNvPr id="28" name="object 1134"/>
          <p:cNvSpPr txBox="1">
            <a:spLocks/>
          </p:cNvSpPr>
          <p:nvPr/>
        </p:nvSpPr>
        <p:spPr>
          <a:xfrm>
            <a:off x="518080" y="282237"/>
            <a:ext cx="11000219" cy="654282"/>
          </a:xfrm>
          <a:prstGeom prst="rect">
            <a:avLst/>
          </a:prstGeom>
        </p:spPr>
        <p:txBody>
          <a:bodyPr/>
          <a:lstStyle>
            <a:lvl1pPr algn="l" defTabSz="10722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999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国家正式发放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商用牌照</a:t>
            </a:r>
            <a:endParaRPr lang="zh-CN" altLang="en-US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本框 9"/>
          <p:cNvSpPr txBox="1">
            <a:spLocks noChangeArrowheads="1"/>
          </p:cNvSpPr>
          <p:nvPr/>
        </p:nvSpPr>
        <p:spPr bwMode="auto">
          <a:xfrm>
            <a:off x="9499481" y="4730317"/>
            <a:ext cx="444595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日，工业和信息化部向四家基础通信企业正式颁发了电信业务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经营许可证，批准四家企业经营“第五代数字蜂窝移动通信业务”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要求各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企业要以市场和业务为导向，积极推进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融合应用和创新发展，聚焦工业互联网、物联网、车联网等领域，为更多的垂直行业赋能赋智，促进各行各业数字化、网络化、智能化发展。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22" y="1415002"/>
            <a:ext cx="4693806" cy="64854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93" y="1415001"/>
            <a:ext cx="3646223" cy="6485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564" y="1415001"/>
            <a:ext cx="4629332" cy="30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http://technodocbox.com/docs-images/71/65944040/images/10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9789" y="3425624"/>
            <a:ext cx="4969938" cy="31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subTitle" idx="4294967295"/>
          </p:nvPr>
        </p:nvSpPr>
        <p:spPr>
          <a:xfrm>
            <a:off x="279400" y="525463"/>
            <a:ext cx="12680950" cy="44291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3200" b="1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3200" b="1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需要产业生态协同</a:t>
            </a:r>
            <a:endParaRPr lang="zh-CN" altLang="en-US" sz="3200" b="1" dirty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2" descr="http://www.clker.com/cliparts/5/J/A/Q/g/s/funnel-tier-blue-filter.svg.med.png"/>
          <p:cNvPicPr>
            <a:picLocks noChangeAspect="1" noChangeArrowheads="1"/>
          </p:cNvPicPr>
          <p:nvPr/>
        </p:nvPicPr>
        <p:blipFill>
          <a:blip r:embed="rId4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15" y="2482511"/>
            <a:ext cx="2289240" cy="20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http://www.clker.com/cliparts/5/J/A/Q/g/s/funnel-tier-blue-filter.svg.med.png"/>
          <p:cNvPicPr>
            <a:picLocks noChangeAspect="1" noChangeArrowheads="1"/>
          </p:cNvPicPr>
          <p:nvPr/>
        </p:nvPicPr>
        <p:blipFill>
          <a:blip r:embed="rId4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42" y="2482511"/>
            <a:ext cx="2289240" cy="20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rticle: iPhone 5: Boost to semiconductor market?-industry-4.0-manufacturing-process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1" y="3345759"/>
            <a:ext cx="4250924" cy="31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32"/>
          <p:cNvGrpSpPr/>
          <p:nvPr/>
        </p:nvGrpSpPr>
        <p:grpSpPr>
          <a:xfrm>
            <a:off x="3371089" y="4253634"/>
            <a:ext cx="1731484" cy="1731787"/>
            <a:chOff x="2702490" y="2590609"/>
            <a:chExt cx="1466350" cy="1466350"/>
          </a:xfrm>
        </p:grpSpPr>
        <p:pic>
          <p:nvPicPr>
            <p:cNvPr id="9" name="Picture 20" descr="https://www.clker.com/cliparts/R/c/f/h/q/U/golden-cogwheel-m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490" y="2590609"/>
              <a:ext cx="1466350" cy="146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36"/>
            <p:cNvSpPr txBox="1"/>
            <p:nvPr/>
          </p:nvSpPr>
          <p:spPr>
            <a:xfrm>
              <a:off x="3078456" y="3071985"/>
              <a:ext cx="666462" cy="57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39716">
                <a:defRPr/>
              </a:pPr>
              <a:r>
                <a:rPr lang="en-US" sz="19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</a:p>
            <a:p>
              <a:pPr algn="ctr" defTabSz="1439716">
                <a:defRPr/>
              </a:pPr>
              <a:r>
                <a:rPr lang="zh-CN" altLang="en-US" sz="19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lang="en-US" sz="1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9048881" y="4150959"/>
            <a:ext cx="1731484" cy="1731787"/>
            <a:chOff x="7510868" y="2503671"/>
            <a:chExt cx="1466350" cy="1466350"/>
          </a:xfrm>
        </p:grpSpPr>
        <p:pic>
          <p:nvPicPr>
            <p:cNvPr id="12" name="Picture 20" descr="https://www.clker.com/cliparts/R/c/f/h/q/U/golden-cogwheel-m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868" y="2503671"/>
              <a:ext cx="1466350" cy="146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42"/>
            <p:cNvSpPr txBox="1"/>
            <p:nvPr/>
          </p:nvSpPr>
          <p:spPr>
            <a:xfrm>
              <a:off x="7904514" y="2970204"/>
              <a:ext cx="666462" cy="57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39716">
                <a:defRPr/>
              </a:pPr>
              <a:r>
                <a:rPr lang="en-US" sz="19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</a:p>
            <a:p>
              <a:pPr algn="ctr" defTabSz="1439716">
                <a:defRPr/>
              </a:pPr>
              <a:r>
                <a:rPr lang="zh-CN" altLang="en-US" sz="19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lang="en-US" sz="1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4810604" y="4321603"/>
            <a:ext cx="1826429" cy="1826747"/>
            <a:chOff x="6139652" y="2648160"/>
            <a:chExt cx="1546756" cy="1546756"/>
          </a:xfrm>
        </p:grpSpPr>
        <p:grpSp>
          <p:nvGrpSpPr>
            <p:cNvPr id="15" name="Group 5"/>
            <p:cNvGrpSpPr/>
            <p:nvPr/>
          </p:nvGrpSpPr>
          <p:grpSpPr>
            <a:xfrm>
              <a:off x="6139652" y="2648160"/>
              <a:ext cx="1546756" cy="1546756"/>
              <a:chOff x="6764539" y="3577172"/>
              <a:chExt cx="1546756" cy="1546756"/>
            </a:xfrm>
          </p:grpSpPr>
          <p:pic>
            <p:nvPicPr>
              <p:cNvPr id="22" name="Picture 4" descr="ギア アウトライン ベクトル アイコン — ストックイラスト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4539" y="3577172"/>
                <a:ext cx="1546756" cy="1546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17"/>
              <p:cNvSpPr txBox="1"/>
              <p:nvPr/>
            </p:nvSpPr>
            <p:spPr>
              <a:xfrm>
                <a:off x="7157163" y="4098470"/>
                <a:ext cx="806419" cy="443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439716">
                  <a:defRPr/>
                </a:pPr>
                <a:r>
                  <a:rPr lang="zh-CN" altLang="en-US" sz="28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转型</a:t>
                </a:r>
                <a:endParaRPr lang="en-US" sz="28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6" name="Picture 4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116" y="2818950"/>
              <a:ext cx="373757" cy="270409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7" name="Picture 30" descr="File:Att svg.sv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41368" y="3764765"/>
              <a:ext cx="151315" cy="232154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8" name="Picture 317" descr="Orange_logo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66705" y="3085337"/>
              <a:ext cx="222012" cy="213169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32323" y="3076138"/>
              <a:ext cx="228021" cy="222368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0" name="图片 58" descr="KT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89042" y="3544054"/>
              <a:ext cx="233649" cy="201872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1" name="Picture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0951" y="3601847"/>
              <a:ext cx="295909" cy="157299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24" name="Rectangle 33"/>
          <p:cNvSpPr/>
          <p:nvPr/>
        </p:nvSpPr>
        <p:spPr>
          <a:xfrm>
            <a:off x="11002462" y="2607106"/>
            <a:ext cx="1952604" cy="447581"/>
          </a:xfrm>
          <a:prstGeom prst="rect">
            <a:avLst/>
          </a:prstGeom>
        </p:spPr>
        <p:txBody>
          <a:bodyPr wrap="square" lIns="107972" tIns="53986" rIns="107972" bIns="53986">
            <a:spAutoFit/>
          </a:bodyPr>
          <a:lstStyle/>
          <a:p>
            <a:pPr algn="ctr" defTabSz="1439716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供给侧</a:t>
            </a:r>
            <a:endParaRPr 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63"/>
          <p:cNvSpPr/>
          <p:nvPr/>
        </p:nvSpPr>
        <p:spPr>
          <a:xfrm>
            <a:off x="1228083" y="2566806"/>
            <a:ext cx="1775095" cy="447581"/>
          </a:xfrm>
          <a:prstGeom prst="rect">
            <a:avLst/>
          </a:prstGeom>
        </p:spPr>
        <p:txBody>
          <a:bodyPr wrap="square" lIns="107972" tIns="53986" rIns="107972" bIns="53986">
            <a:spAutoFit/>
          </a:bodyPr>
          <a:lstStyle/>
          <a:p>
            <a:pPr algn="ctr" defTabSz="1439716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需求侧</a:t>
            </a:r>
            <a:endParaRPr 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Group 23"/>
          <p:cNvGrpSpPr/>
          <p:nvPr/>
        </p:nvGrpSpPr>
        <p:grpSpPr>
          <a:xfrm>
            <a:off x="6126234" y="3347145"/>
            <a:ext cx="1826429" cy="1826747"/>
            <a:chOff x="5035752" y="1823060"/>
            <a:chExt cx="1546756" cy="1546756"/>
          </a:xfrm>
        </p:grpSpPr>
        <p:sp>
          <p:nvSpPr>
            <p:cNvPr id="34" name="TextBox 15"/>
            <p:cNvSpPr txBox="1"/>
            <p:nvPr/>
          </p:nvSpPr>
          <p:spPr>
            <a:xfrm>
              <a:off x="5234091" y="2291213"/>
              <a:ext cx="1180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39716">
                <a:defRPr/>
              </a:pPr>
              <a:r>
                <a: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Industrial</a:t>
              </a:r>
            </a:p>
            <a:p>
              <a:pPr algn="ctr" defTabSz="1439716">
                <a:defRPr/>
              </a:pPr>
              <a:r>
                <a: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(Spectrum)</a:t>
              </a:r>
            </a:p>
            <a:p>
              <a:pPr algn="ctr" defTabSz="1439716">
                <a:defRPr/>
              </a:pPr>
              <a:r>
                <a: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Policies</a:t>
              </a:r>
            </a:p>
          </p:txBody>
        </p:sp>
        <p:pic>
          <p:nvPicPr>
            <p:cNvPr id="35" name="Picture 4" descr="ギア アウトライン ベクトル アイコン — ストックイラスト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752" y="1823060"/>
              <a:ext cx="1546756" cy="15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20"/>
            <p:cNvGrpSpPr/>
            <p:nvPr/>
          </p:nvGrpSpPr>
          <p:grpSpPr>
            <a:xfrm>
              <a:off x="5265148" y="2006201"/>
              <a:ext cx="1070907" cy="929970"/>
              <a:chOff x="4182863" y="2878089"/>
              <a:chExt cx="1070907" cy="929970"/>
            </a:xfrm>
          </p:grpSpPr>
          <p:pic>
            <p:nvPicPr>
              <p:cNvPr id="37" name="Picture 4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2863" y="3664059"/>
                <a:ext cx="216001" cy="144000"/>
              </a:xfrm>
              <a:prstGeom prst="rect">
                <a:avLst/>
              </a:prstGeom>
            </p:spPr>
          </p:pic>
          <p:pic>
            <p:nvPicPr>
              <p:cNvPr id="38" name="Picture 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3212" y="2878089"/>
                <a:ext cx="216001" cy="144000"/>
              </a:xfrm>
              <a:prstGeom prst="rect">
                <a:avLst/>
              </a:prstGeom>
            </p:spPr>
          </p:pic>
          <p:pic>
            <p:nvPicPr>
              <p:cNvPr id="39" name="Picture 4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460" y="3103205"/>
                <a:ext cx="216001" cy="144000"/>
              </a:xfrm>
              <a:prstGeom prst="rect">
                <a:avLst/>
              </a:prstGeom>
            </p:spPr>
          </p:pic>
          <p:pic>
            <p:nvPicPr>
              <p:cNvPr id="40" name="Picture 4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7769" y="3126238"/>
                <a:ext cx="216001" cy="144000"/>
              </a:xfrm>
              <a:prstGeom prst="rect">
                <a:avLst/>
              </a:prstGeom>
            </p:spPr>
          </p:pic>
          <p:pic>
            <p:nvPicPr>
              <p:cNvPr id="41" name="Picture 4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2533" y="3655591"/>
                <a:ext cx="215523" cy="144000"/>
              </a:xfrm>
              <a:prstGeom prst="rect">
                <a:avLst/>
              </a:prstGeom>
            </p:spPr>
          </p:pic>
        </p:grpSp>
      </p:grpSp>
      <p:sp>
        <p:nvSpPr>
          <p:cNvPr id="42" name="TextBox 54"/>
          <p:cNvSpPr txBox="1"/>
          <p:nvPr/>
        </p:nvSpPr>
        <p:spPr>
          <a:xfrm>
            <a:off x="6032541" y="2914359"/>
            <a:ext cx="2016813" cy="447581"/>
          </a:xfrm>
          <a:prstGeom prst="rect">
            <a:avLst/>
          </a:prstGeom>
          <a:noFill/>
        </p:spPr>
        <p:txBody>
          <a:bodyPr wrap="square" lIns="107972" tIns="53986" rIns="107972" bIns="53986" rtlCol="0">
            <a:spAutoFit/>
          </a:bodyPr>
          <a:lstStyle/>
          <a:p>
            <a:pPr algn="ctr" defTabSz="1439716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endParaRPr lang="en-US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324005" y="4298383"/>
            <a:ext cx="2016813" cy="2232907"/>
            <a:chOff x="4818013" y="4863701"/>
            <a:chExt cx="1707988" cy="1890662"/>
          </a:xfrm>
        </p:grpSpPr>
        <p:pic>
          <p:nvPicPr>
            <p:cNvPr id="6" name="Picture 4" descr="ギア アウトライン ベクトル アイコン — ストックイラスト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134" y="4863701"/>
              <a:ext cx="1546756" cy="15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194" y="5306521"/>
              <a:ext cx="260740" cy="228225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27" name="TextBox 16"/>
            <p:cNvSpPr txBox="1"/>
            <p:nvPr/>
          </p:nvSpPr>
          <p:spPr>
            <a:xfrm>
              <a:off x="5173077" y="5494674"/>
              <a:ext cx="975767" cy="3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39716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8" name="Picture 4" descr="https://encrypted-tbn0.gstatic.com/images?q=tbn:ANd9GcS-_-tyDcZBBFmAkfqbFznyuYe24e-OcRSdYOn9Er5speq6XQDvBw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832" y="5304910"/>
              <a:ext cx="246583" cy="158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https://upload.wikimedia.org/wikipedia/en/thumb/c/c4/QualcommLogo.svg/1024px-QualcommLogo.svg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199" y="6056968"/>
              <a:ext cx="557920" cy="121047"/>
            </a:xfrm>
            <a:prstGeom prst="rect">
              <a:avLst/>
            </a:prstGeom>
            <a:solidFill>
              <a:sysClr val="window" lastClr="FFFFFF"/>
            </a:solidFill>
            <a:extLst/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5" y="5070024"/>
              <a:ext cx="273082" cy="256147"/>
            </a:xfrm>
            <a:prstGeom prst="rect">
              <a:avLst/>
            </a:prstGeom>
          </p:spPr>
        </p:pic>
        <p:pic>
          <p:nvPicPr>
            <p:cNvPr id="31" name="Picture 2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677" y="5854243"/>
              <a:ext cx="412885" cy="110557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32" name="Picture 4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971385" y="5769177"/>
              <a:ext cx="228805" cy="208987"/>
            </a:xfrm>
            <a:prstGeom prst="rect">
              <a:avLst/>
            </a:prstGeom>
          </p:spPr>
        </p:pic>
        <p:sp>
          <p:nvSpPr>
            <p:cNvPr id="43" name="TextBox 83"/>
            <p:cNvSpPr txBox="1"/>
            <p:nvPr/>
          </p:nvSpPr>
          <p:spPr>
            <a:xfrm>
              <a:off x="4818013" y="6385031"/>
              <a:ext cx="1707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39716"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 </a:t>
              </a:r>
              <a:r>
                <a:rPr lang="zh-CN" altLang="en-US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供应商</a:t>
              </a:r>
              <a:endParaRPr 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TextBox 85"/>
          <p:cNvSpPr txBox="1"/>
          <p:nvPr/>
        </p:nvSpPr>
        <p:spPr>
          <a:xfrm>
            <a:off x="4714189" y="6112961"/>
            <a:ext cx="2016813" cy="447581"/>
          </a:xfrm>
          <a:prstGeom prst="rect">
            <a:avLst/>
          </a:prstGeom>
          <a:noFill/>
        </p:spPr>
        <p:txBody>
          <a:bodyPr wrap="square" lIns="107972" tIns="53986" rIns="107972" bIns="53986" rtlCol="0">
            <a:spAutoFit/>
          </a:bodyPr>
          <a:lstStyle/>
          <a:p>
            <a:pPr algn="ctr" defTabSz="1439716">
              <a:defRPr/>
            </a:pPr>
            <a:r>
              <a:rPr 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 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运营商</a:t>
            </a:r>
            <a:endParaRPr lang="en-US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87"/>
          <p:cNvSpPr/>
          <p:nvPr/>
        </p:nvSpPr>
        <p:spPr>
          <a:xfrm>
            <a:off x="2940869" y="1835813"/>
            <a:ext cx="2362651" cy="416803"/>
          </a:xfrm>
          <a:prstGeom prst="rect">
            <a:avLst/>
          </a:prstGeom>
        </p:spPr>
        <p:txBody>
          <a:bodyPr wrap="square" lIns="107972" tIns="53986" rIns="107972" bIns="53986">
            <a:spAutoFit/>
          </a:bodyPr>
          <a:lstStyle/>
          <a:p>
            <a:pPr algn="ctr" defTabSz="1439716"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行业生态合作伙伴</a:t>
            </a:r>
            <a:endParaRPr 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89"/>
          <p:cNvSpPr/>
          <p:nvPr/>
        </p:nvSpPr>
        <p:spPr>
          <a:xfrm>
            <a:off x="8638696" y="1835813"/>
            <a:ext cx="2550004" cy="416803"/>
          </a:xfrm>
          <a:prstGeom prst="rect">
            <a:avLst/>
          </a:prstGeom>
        </p:spPr>
        <p:txBody>
          <a:bodyPr wrap="square" lIns="107972" tIns="53986" rIns="107972" bIns="53986">
            <a:spAutoFit/>
          </a:bodyPr>
          <a:lstStyle/>
          <a:p>
            <a:pPr algn="ctr" defTabSz="1439716"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使能生态合作伙伴</a:t>
            </a:r>
            <a:endParaRPr 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Picture 6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9" y="3817657"/>
            <a:ext cx="436166" cy="239694"/>
          </a:xfrm>
          <a:prstGeom prst="rect">
            <a:avLst/>
          </a:prstGeom>
        </p:spPr>
      </p:pic>
      <p:pic>
        <p:nvPicPr>
          <p:cNvPr id="48" name="Picture 88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66" y="3459493"/>
            <a:ext cx="888057" cy="334109"/>
          </a:xfrm>
          <a:prstGeom prst="rect">
            <a:avLst/>
          </a:prstGeom>
        </p:spPr>
      </p:pic>
      <p:pic>
        <p:nvPicPr>
          <p:cNvPr id="49" name="Picture 93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3330" y="2679966"/>
            <a:ext cx="317670" cy="317726"/>
          </a:xfrm>
          <a:prstGeom prst="rect">
            <a:avLst/>
          </a:prstGeom>
          <a:noFill/>
        </p:spPr>
      </p:pic>
      <p:pic>
        <p:nvPicPr>
          <p:cNvPr id="50" name="Picture 94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52" y="2679966"/>
            <a:ext cx="467453" cy="317726"/>
          </a:xfrm>
          <a:prstGeom prst="rect">
            <a:avLst/>
          </a:prstGeom>
          <a:noFill/>
        </p:spPr>
      </p:pic>
      <p:pic>
        <p:nvPicPr>
          <p:cNvPr id="51" name="Picture 26" descr="「ABB logo」の画像検索結果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08" y="3472368"/>
            <a:ext cx="540842" cy="2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0" descr="FANUC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19" y="3079816"/>
            <a:ext cx="827334" cy="29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2" descr="Adecoagro is listed (or ranked) 1 on the list List of Agriculture Companies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4" y="3733505"/>
            <a:ext cx="407927" cy="4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4" descr="Volkswagen logo (2015) 1920x1080 HD png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60" y="2679018"/>
            <a:ext cx="370757" cy="3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 descr="File:Walt Disney Pictures Castle 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48" y="2966941"/>
            <a:ext cx="477857" cy="4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8" descr="東日本旅客鉄道（JR東日本） ロゴ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55" y="3010623"/>
            <a:ext cx="454693" cy="3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0" descr="Tokyo 2020 Olympics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36" y="2641313"/>
            <a:ext cx="272973" cy="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2" descr="File:NHK logo.sv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17" y="2687549"/>
            <a:ext cx="663328" cy="2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6" descr="File:HBO logo.sv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53" y="2687548"/>
            <a:ext cx="530062" cy="2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"/>
          <p:cNvSpPr/>
          <p:nvPr/>
        </p:nvSpPr>
        <p:spPr bwMode="auto">
          <a:xfrm>
            <a:off x="1200884" y="4742920"/>
            <a:ext cx="1829494" cy="34980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vert="horz" wrap="square" lIns="107972" tIns="53986" rIns="107972" bIns="53986" numCol="1" rtlCol="0" anchor="ctr" anchorCtr="0" compatLnSpc="1">
            <a:prstTxWarp prst="textNoShape">
              <a:avLst/>
            </a:prstTxWarp>
          </a:bodyPr>
          <a:lstStyle/>
          <a:p>
            <a:pPr algn="ctr" defTabSz="1079724">
              <a:buClr>
                <a:srgbClr val="CC9900"/>
              </a:buClr>
              <a:defRPr/>
            </a:pPr>
            <a:r>
              <a:rPr lang="zh-CN" altLang="en-US" sz="2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</a:t>
            </a:r>
            <a:r>
              <a:rPr lang="en-US" sz="21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4.0</a:t>
            </a:r>
          </a:p>
        </p:txBody>
      </p:sp>
      <p:sp>
        <p:nvSpPr>
          <p:cNvPr id="63" name="TextBox 16"/>
          <p:cNvSpPr txBox="1"/>
          <p:nvPr/>
        </p:nvSpPr>
        <p:spPr>
          <a:xfrm>
            <a:off x="6674296" y="3988554"/>
            <a:ext cx="730559" cy="6196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1439716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  <a:endParaRPr 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6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64079" y="2006607"/>
            <a:ext cx="5949431" cy="2786745"/>
            <a:chOff x="579160" y="1435951"/>
            <a:chExt cx="3927272" cy="243731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60" y="1435951"/>
              <a:ext cx="3927272" cy="2437315"/>
            </a:xfrm>
            <a:prstGeom prst="rect">
              <a:avLst/>
            </a:prstGeom>
          </p:spPr>
        </p:pic>
        <p:sp>
          <p:nvSpPr>
            <p:cNvPr id="6" name="Oval 6"/>
            <p:cNvSpPr/>
            <p:nvPr/>
          </p:nvSpPr>
          <p:spPr>
            <a:xfrm>
              <a:off x="674980" y="2258582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运动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7"/>
            <p:cNvSpPr/>
            <p:nvPr/>
          </p:nvSpPr>
          <p:spPr>
            <a:xfrm>
              <a:off x="1037886" y="2479884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r>
                <a:rPr lang="en-US" altLang="zh-CN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CN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1408488" y="2670400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老龄化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1837986" y="2742379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农林</a:t>
              </a:r>
              <a:r>
                <a:rPr lang="en-US" altLang="zh-CN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CN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牧渔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2257063" y="2786769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11"/>
            <p:cNvSpPr/>
            <p:nvPr/>
          </p:nvSpPr>
          <p:spPr>
            <a:xfrm>
              <a:off x="2688166" y="2724625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</a:t>
              </a:r>
              <a:r>
                <a:rPr lang="en-US" altLang="zh-CN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/>
              </a:r>
              <a:br>
                <a:rPr lang="en-US" altLang="zh-CN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12"/>
            <p:cNvSpPr/>
            <p:nvPr/>
          </p:nvSpPr>
          <p:spPr>
            <a:xfrm>
              <a:off x="3120863" y="2652644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健康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3506707" y="2488863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14"/>
            <p:cNvSpPr/>
            <p:nvPr/>
          </p:nvSpPr>
          <p:spPr>
            <a:xfrm>
              <a:off x="3859110" y="2246464"/>
              <a:ext cx="457200" cy="3969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zh-CN" altLang="en-US" sz="13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</a:t>
              </a:r>
              <a:endParaRPr lang="en-US" sz="1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1037886" y="3183748"/>
              <a:ext cx="2926021" cy="22527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“5G Partner Program”</a:t>
              </a:r>
              <a:r>
                <a:rPr lang="zh-CN" altLang="en-US" sz="13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与行业用户联合开发新商业</a:t>
              </a:r>
              <a:endParaRPr lang="en-US" sz="1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3"/>
          <p:cNvSpPr txBox="1"/>
          <p:nvPr/>
        </p:nvSpPr>
        <p:spPr>
          <a:xfrm>
            <a:off x="444398" y="1503568"/>
            <a:ext cx="7090258" cy="446839"/>
          </a:xfrm>
          <a:prstGeom prst="rect">
            <a:avLst/>
          </a:prstGeom>
          <a:noFill/>
        </p:spPr>
        <p:txBody>
          <a:bodyPr wrap="square" lIns="107228" tIns="53619" rIns="107228" bIns="53619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NTT DoCoMo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年将实现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亿日元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</a:t>
            </a:r>
            <a:endParaRPr 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8410369" y="1385416"/>
            <a:ext cx="5989843" cy="446839"/>
          </a:xfrm>
          <a:prstGeom prst="rect">
            <a:avLst/>
          </a:prstGeom>
          <a:noFill/>
        </p:spPr>
        <p:txBody>
          <a:bodyPr wrap="square" lIns="107228" tIns="53619" rIns="107228" bIns="53619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KDDI 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将数字化合作升级为“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 Program”</a:t>
            </a:r>
            <a:r>
              <a:rPr 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8" name="TextBox 38"/>
          <p:cNvSpPr txBox="1"/>
          <p:nvPr/>
        </p:nvSpPr>
        <p:spPr>
          <a:xfrm>
            <a:off x="7142752" y="5111560"/>
            <a:ext cx="5737878" cy="446839"/>
          </a:xfrm>
          <a:prstGeom prst="rect">
            <a:avLst/>
          </a:prstGeom>
          <a:noFill/>
        </p:spPr>
        <p:txBody>
          <a:bodyPr wrap="square" lIns="107228" tIns="53619" rIns="107228" bIns="53619" rtlCol="0">
            <a:spAutoFit/>
          </a:bodyPr>
          <a:lstStyle>
            <a:defPPr>
              <a:defRPr lang="en-US"/>
            </a:defPPr>
            <a:lvl1pPr algn="ctr">
              <a:defRPr b="1">
                <a:latin typeface="Arial Narrow" panose="020B0606020202030204" pitchFamily="34" charset="0"/>
                <a:ea typeface="Microsoft YaHei UI" panose="020B0503020204020204" pitchFamily="34" charset="-122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Softbank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建立“</a:t>
            </a:r>
            <a:r>
              <a:rPr 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ja-JP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✖</a:t>
            </a:r>
            <a:r>
              <a:rPr lang="en-US" altLang="ja-JP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”共创战略基地</a:t>
            </a:r>
            <a:endParaRPr 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52"/>
          <p:cNvGrpSpPr/>
          <p:nvPr/>
        </p:nvGrpSpPr>
        <p:grpSpPr>
          <a:xfrm>
            <a:off x="464079" y="5179391"/>
            <a:ext cx="5949431" cy="2617108"/>
            <a:chOff x="288402" y="4153494"/>
            <a:chExt cx="5400000" cy="2381118"/>
          </a:xfrm>
        </p:grpSpPr>
        <p:sp>
          <p:nvSpPr>
            <p:cNvPr id="20" name="Freeform 21"/>
            <p:cNvSpPr/>
            <p:nvPr/>
          </p:nvSpPr>
          <p:spPr>
            <a:xfrm>
              <a:off x="288402" y="4210268"/>
              <a:ext cx="4902448" cy="2232865"/>
            </a:xfrm>
            <a:custGeom>
              <a:avLst/>
              <a:gdLst>
                <a:gd name="connsiteX0" fmla="*/ 0 w 4284133"/>
                <a:gd name="connsiteY0" fmla="*/ 2463800 h 2463800"/>
                <a:gd name="connsiteX1" fmla="*/ 0 w 4284133"/>
                <a:gd name="connsiteY1" fmla="*/ 1651000 h 2463800"/>
                <a:gd name="connsiteX2" fmla="*/ 863600 w 4284133"/>
                <a:gd name="connsiteY2" fmla="*/ 1651000 h 2463800"/>
                <a:gd name="connsiteX3" fmla="*/ 1346200 w 4284133"/>
                <a:gd name="connsiteY3" fmla="*/ 1456267 h 2463800"/>
                <a:gd name="connsiteX4" fmla="*/ 2226733 w 4284133"/>
                <a:gd name="connsiteY4" fmla="*/ 1024467 h 2463800"/>
                <a:gd name="connsiteX5" fmla="*/ 3149600 w 4284133"/>
                <a:gd name="connsiteY5" fmla="*/ 635000 h 2463800"/>
                <a:gd name="connsiteX6" fmla="*/ 4284133 w 4284133"/>
                <a:gd name="connsiteY6" fmla="*/ 0 h 2463800"/>
                <a:gd name="connsiteX7" fmla="*/ 4284133 w 4284133"/>
                <a:gd name="connsiteY7" fmla="*/ 2404534 h 2463800"/>
                <a:gd name="connsiteX8" fmla="*/ 0 w 4284133"/>
                <a:gd name="connsiteY8" fmla="*/ 2404534 h 24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4133" h="2463800">
                  <a:moveTo>
                    <a:pt x="0" y="2463800"/>
                  </a:moveTo>
                  <a:lnTo>
                    <a:pt x="0" y="1651000"/>
                  </a:lnTo>
                  <a:lnTo>
                    <a:pt x="863600" y="1651000"/>
                  </a:lnTo>
                  <a:lnTo>
                    <a:pt x="1346200" y="1456267"/>
                  </a:lnTo>
                  <a:lnTo>
                    <a:pt x="2226733" y="1024467"/>
                  </a:lnTo>
                  <a:lnTo>
                    <a:pt x="3149600" y="635000"/>
                  </a:lnTo>
                  <a:lnTo>
                    <a:pt x="4284133" y="0"/>
                  </a:lnTo>
                  <a:lnTo>
                    <a:pt x="4284133" y="2404534"/>
                  </a:lnTo>
                  <a:lnTo>
                    <a:pt x="0" y="2404534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18"/>
            <p:cNvSpPr/>
            <p:nvPr/>
          </p:nvSpPr>
          <p:spPr>
            <a:xfrm>
              <a:off x="288402" y="4153494"/>
              <a:ext cx="2670229" cy="611820"/>
            </a:xfrm>
            <a:prstGeom prst="rect">
              <a:avLst/>
            </a:prstGeom>
            <a:solidFill>
              <a:srgbClr val="0044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ja-JP" altLang="en-US" sz="1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ja-JP" altLang="en-US" sz="1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zh-CN" altLang="en-US" sz="1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</a:t>
              </a:r>
              <a:r>
                <a:rPr lang="en-US" altLang="zh-CN" sz="1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1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合作伙伴已过</a:t>
              </a:r>
              <a:r>
                <a:rPr lang="en-US" altLang="zh-CN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2300</a:t>
              </a:r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</a:t>
              </a:r>
              <a:endPara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02" y="4872905"/>
              <a:ext cx="1183420" cy="812288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1509199" y="5349232"/>
              <a:ext cx="4179203" cy="858721"/>
            </a:xfrm>
            <a:prstGeom prst="rightArrow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各领域的新协同</a:t>
              </a:r>
              <a:r>
                <a:rPr lang="ja-JP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・</a:t>
              </a:r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创新业务</a:t>
              </a:r>
              <a:endParaRPr 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085" y="5793258"/>
              <a:ext cx="1005465" cy="436890"/>
            </a:xfrm>
            <a:prstGeom prst="rect">
              <a:avLst/>
            </a:prstGeom>
          </p:spPr>
        </p:pic>
        <p:grpSp>
          <p:nvGrpSpPr>
            <p:cNvPr id="25" name="Group 16"/>
            <p:cNvGrpSpPr/>
            <p:nvPr/>
          </p:nvGrpSpPr>
          <p:grpSpPr>
            <a:xfrm>
              <a:off x="1671495" y="5062046"/>
              <a:ext cx="695018" cy="554637"/>
              <a:chOff x="1845425" y="4919207"/>
              <a:chExt cx="612026" cy="612000"/>
            </a:xfrm>
          </p:grpSpPr>
          <p:sp>
            <p:nvSpPr>
              <p:cNvPr id="51" name="Oval 23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Oval 25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媒体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Group 24"/>
            <p:cNvGrpSpPr/>
            <p:nvPr/>
          </p:nvGrpSpPr>
          <p:grpSpPr>
            <a:xfrm>
              <a:off x="2483761" y="4888063"/>
              <a:ext cx="695018" cy="554637"/>
              <a:chOff x="1845425" y="4919207"/>
              <a:chExt cx="612026" cy="612000"/>
            </a:xfrm>
          </p:grpSpPr>
          <p:sp>
            <p:nvSpPr>
              <p:cNvPr id="49" name="Oval 26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Oval 27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交通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4074525" y="4888063"/>
              <a:ext cx="695018" cy="554637"/>
              <a:chOff x="1845425" y="4919207"/>
              <a:chExt cx="612026" cy="612000"/>
            </a:xfrm>
          </p:grpSpPr>
          <p:sp>
            <p:nvSpPr>
              <p:cNvPr id="47" name="Oval 29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Oval 30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娱乐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Group 31"/>
            <p:cNvGrpSpPr/>
            <p:nvPr/>
          </p:nvGrpSpPr>
          <p:grpSpPr>
            <a:xfrm>
              <a:off x="3379506" y="4475358"/>
              <a:ext cx="695018" cy="554637"/>
              <a:chOff x="1845425" y="4919207"/>
              <a:chExt cx="612026" cy="612000"/>
            </a:xfrm>
          </p:grpSpPr>
          <p:sp>
            <p:nvSpPr>
              <p:cNvPr id="45" name="Oval 32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33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Group 34"/>
            <p:cNvGrpSpPr/>
            <p:nvPr/>
          </p:nvGrpSpPr>
          <p:grpSpPr>
            <a:xfrm>
              <a:off x="3219449" y="5085530"/>
              <a:ext cx="695018" cy="554637"/>
              <a:chOff x="1845425" y="4919207"/>
              <a:chExt cx="612026" cy="612000"/>
            </a:xfrm>
          </p:grpSpPr>
          <p:sp>
            <p:nvSpPr>
              <p:cNvPr id="43" name="Oval 35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Oval 36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制造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32-Point Star 17"/>
            <p:cNvSpPr/>
            <p:nvPr/>
          </p:nvSpPr>
          <p:spPr>
            <a:xfrm>
              <a:off x="4674538" y="4506211"/>
              <a:ext cx="455126" cy="323410"/>
            </a:xfrm>
            <a:prstGeom prst="star32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32-Point Star 40"/>
            <p:cNvSpPr/>
            <p:nvPr/>
          </p:nvSpPr>
          <p:spPr>
            <a:xfrm>
              <a:off x="4679726" y="5247115"/>
              <a:ext cx="455126" cy="323410"/>
            </a:xfrm>
            <a:prstGeom prst="star32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32-Point Star 41"/>
            <p:cNvSpPr/>
            <p:nvPr/>
          </p:nvSpPr>
          <p:spPr>
            <a:xfrm>
              <a:off x="4534985" y="5936749"/>
              <a:ext cx="455126" cy="323410"/>
            </a:xfrm>
            <a:prstGeom prst="star32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32-Point Star 42"/>
            <p:cNvSpPr/>
            <p:nvPr/>
          </p:nvSpPr>
          <p:spPr>
            <a:xfrm>
              <a:off x="3044894" y="6046059"/>
              <a:ext cx="455126" cy="323410"/>
            </a:xfrm>
            <a:prstGeom prst="star32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Group 43"/>
            <p:cNvGrpSpPr/>
            <p:nvPr/>
          </p:nvGrpSpPr>
          <p:grpSpPr>
            <a:xfrm>
              <a:off x="3537396" y="5893260"/>
              <a:ext cx="695018" cy="554637"/>
              <a:chOff x="1845425" y="4919207"/>
              <a:chExt cx="612026" cy="612000"/>
            </a:xfrm>
          </p:grpSpPr>
          <p:sp>
            <p:nvSpPr>
              <p:cNvPr id="41" name="Oval 44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Oval 45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金融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Group 46"/>
            <p:cNvGrpSpPr/>
            <p:nvPr/>
          </p:nvGrpSpPr>
          <p:grpSpPr>
            <a:xfrm>
              <a:off x="2333613" y="5937435"/>
              <a:ext cx="695018" cy="554637"/>
              <a:chOff x="1845425" y="4919207"/>
              <a:chExt cx="612026" cy="612000"/>
            </a:xfrm>
          </p:grpSpPr>
          <p:sp>
            <p:nvSpPr>
              <p:cNvPr id="39" name="Oval 47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Oval 48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建设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Group 49"/>
            <p:cNvGrpSpPr/>
            <p:nvPr/>
          </p:nvGrpSpPr>
          <p:grpSpPr>
            <a:xfrm>
              <a:off x="1552570" y="5979975"/>
              <a:ext cx="695018" cy="554637"/>
              <a:chOff x="1845425" y="4919207"/>
              <a:chExt cx="612026" cy="612000"/>
            </a:xfrm>
          </p:grpSpPr>
          <p:sp>
            <p:nvSpPr>
              <p:cNvPr id="37" name="Oval 50"/>
              <p:cNvSpPr/>
              <p:nvPr/>
            </p:nvSpPr>
            <p:spPr>
              <a:xfrm>
                <a:off x="1845425" y="4919207"/>
                <a:ext cx="612026" cy="6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Oval 51"/>
              <p:cNvSpPr/>
              <p:nvPr/>
            </p:nvSpPr>
            <p:spPr>
              <a:xfrm>
                <a:off x="1899438" y="4973207"/>
                <a:ext cx="504000" cy="5040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zh-CN" altLang="en-US" sz="17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教育</a:t>
                </a:r>
                <a:endParaRPr lang="en-US" sz="17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53" name="Picture 116" descr="https://news.kddi.com/kddi/corporate/newsrelease/2019/03/27/image/p_index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91" y="1823264"/>
            <a:ext cx="5192474" cy="27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3677" y="5180837"/>
            <a:ext cx="962717" cy="426442"/>
          </a:xfrm>
          <a:prstGeom prst="rect">
            <a:avLst/>
          </a:prstGeom>
        </p:spPr>
      </p:pic>
      <p:pic>
        <p:nvPicPr>
          <p:cNvPr id="55" name="Picture 122" descr="https://cdn.softbank.jp/biz/set/data/5g/img/shared/icon-innovation-other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03" y="7055989"/>
            <a:ext cx="667963" cy="6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4" descr="https://cdn.softbank.jp/biz/set/data/5g/img/shared/icon-innovation-other-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739" y="7055989"/>
            <a:ext cx="667963" cy="6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6" descr="https://cdn.softbank.jp/biz/set/data/5g/img/shared/icon-innovation-other-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71" y="7055989"/>
            <a:ext cx="667963" cy="6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8" descr="https://cdn.softbank.jp/biz/set/data/5g/img/shared/icon-innovation-other-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05" y="7055989"/>
            <a:ext cx="667963" cy="6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30" descr="https://cdn.softbank.jp/biz/set/data/5g/img/shared/icon-innovation-other-0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932" y="7055989"/>
            <a:ext cx="667963" cy="6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2" descr="https://cdn.softbank.jp/biz/set/data/5g/img/shared/icon-innovation-other-0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67" y="7055989"/>
            <a:ext cx="667963" cy="6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34" descr="https://cdn.softbank.jp/biz/set/data/5g/img/shared/icon-innovation-other-0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401" y="7055989"/>
            <a:ext cx="667963" cy="6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57"/>
          <p:cNvSpPr txBox="1"/>
          <p:nvPr/>
        </p:nvSpPr>
        <p:spPr>
          <a:xfrm>
            <a:off x="8162729" y="6596633"/>
            <a:ext cx="662397" cy="375597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pPr algn="ctr"/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安防</a:t>
            </a:r>
            <a:endParaRPr lang="en-US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6"/>
          <p:cNvSpPr txBox="1"/>
          <p:nvPr/>
        </p:nvSpPr>
        <p:spPr>
          <a:xfrm>
            <a:off x="8919184" y="6596633"/>
            <a:ext cx="748747" cy="369895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pPr algn="ctr"/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4K8K</a:t>
            </a:r>
            <a:endParaRPr lang="en-US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7"/>
          <p:cNvSpPr txBox="1"/>
          <p:nvPr/>
        </p:nvSpPr>
        <p:spPr>
          <a:xfrm>
            <a:off x="9756996" y="6596633"/>
            <a:ext cx="884549" cy="375597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pPr algn="ctr"/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endParaRPr lang="en-US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8"/>
          <p:cNvSpPr txBox="1"/>
          <p:nvPr/>
        </p:nvSpPr>
        <p:spPr>
          <a:xfrm>
            <a:off x="10726451" y="6596633"/>
            <a:ext cx="662397" cy="375597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pPr algn="ctr"/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巡检</a:t>
            </a:r>
            <a:endParaRPr lang="en-US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9"/>
          <p:cNvSpPr txBox="1"/>
          <p:nvPr/>
        </p:nvSpPr>
        <p:spPr>
          <a:xfrm>
            <a:off x="11483363" y="6469426"/>
            <a:ext cx="653245" cy="631839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pPr algn="ctr"/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</a:t>
            </a:r>
            <a:endParaRPr lang="en-US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70"/>
          <p:cNvSpPr txBox="1"/>
          <p:nvPr/>
        </p:nvSpPr>
        <p:spPr>
          <a:xfrm>
            <a:off x="12235292" y="6480456"/>
            <a:ext cx="654010" cy="893828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pPr algn="ctr"/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楼宇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71"/>
          <p:cNvSpPr txBox="1"/>
          <p:nvPr/>
        </p:nvSpPr>
        <p:spPr>
          <a:xfrm>
            <a:off x="12983456" y="6596633"/>
            <a:ext cx="662397" cy="375597"/>
          </a:xfrm>
          <a:prstGeom prst="rect">
            <a:avLst/>
          </a:prstGeom>
          <a:noFill/>
        </p:spPr>
        <p:txBody>
          <a:bodyPr wrap="none" lIns="107228" tIns="53619" rIns="107228" bIns="53619" rtlCol="0">
            <a:spAutoFit/>
          </a:bodyPr>
          <a:lstStyle/>
          <a:p>
            <a:pPr algn="ctr"/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endParaRPr lang="en-US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" name="Picture 138" descr="VR・AR・M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28" y="5742693"/>
            <a:ext cx="1275609" cy="7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0" descr="ドローン活用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936" y="5742687"/>
            <a:ext cx="1275609" cy="7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2" descr="自動運転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749" y="5742687"/>
            <a:ext cx="1275609" cy="7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4" descr="商品管理（IoT）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774" y="5742693"/>
            <a:ext cx="1275609" cy="7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4">
            <a:extLst>
              <a:ext uri="{FF2B5EF4-FFF2-40B4-BE49-F238E27FC236}">
                <a16:creationId xmlns:a16="http://schemas.microsoft.com/office/drawing/2014/main" xmlns="" id="{ACCBC2B7-33AA-4752-92D0-33A33BC8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" y="468006"/>
            <a:ext cx="126060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fontAlgn="base">
              <a:spcBef>
                <a:spcPct val="50000"/>
              </a:spcBef>
              <a:spcAft>
                <a:spcPct val="0"/>
              </a:spcAft>
              <a:defRPr sz="3200" b="1"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/>
              <a:t>日本</a:t>
            </a:r>
            <a:r>
              <a:rPr lang="zh-CN" altLang="en-US" dirty="0"/>
              <a:t>运营商联合产业各界推动</a:t>
            </a:r>
            <a:r>
              <a:rPr lang="en-US" altLang="zh-CN" dirty="0"/>
              <a:t>5G</a:t>
            </a:r>
            <a:r>
              <a:rPr lang="zh-CN" altLang="en-US" dirty="0"/>
              <a:t>垂直行业发展</a:t>
            </a:r>
          </a:p>
        </p:txBody>
      </p:sp>
    </p:spTree>
    <p:extLst>
      <p:ext uri="{BB962C8B-B14F-4D97-AF65-F5344CB8AC3E}">
        <p14:creationId xmlns:p14="http://schemas.microsoft.com/office/powerpoint/2010/main" val="12275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77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自定义 6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20428</TotalTime>
  <Words>2584</Words>
  <Application>Microsoft Office PowerPoint</Application>
  <PresentationFormat>自定义</PresentationFormat>
  <Paragraphs>619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Calibri Light</vt:lpstr>
      <vt:lpstr>Microsoft YaHei Bold</vt:lpstr>
      <vt:lpstr>FZYaSongS-DB-GB</vt:lpstr>
      <vt:lpstr>微软雅黑</vt:lpstr>
      <vt:lpstr>华文中宋</vt:lpstr>
      <vt:lpstr>Calibri</vt:lpstr>
      <vt:lpstr>Huawei Script</vt:lpstr>
      <vt:lpstr>Times New Roman</vt:lpstr>
      <vt:lpstr>Arial</vt:lpstr>
      <vt:lpstr>等线</vt:lpstr>
      <vt:lpstr>Wingdings 2</vt:lpstr>
      <vt:lpstr>微软雅黑</vt:lpstr>
      <vt:lpstr>楷体</vt:lpstr>
      <vt:lpstr>宋体</vt:lpstr>
      <vt:lpstr>Wingdings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5G行业终端策略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黄显忠</dc:creator>
  <cp:lastModifiedBy>苗玉斌</cp:lastModifiedBy>
  <cp:revision>1214</cp:revision>
  <cp:lastPrinted>2017-12-11T00:28:18Z</cp:lastPrinted>
  <dcterms:created xsi:type="dcterms:W3CDTF">2017-12-10T07:48:58Z</dcterms:created>
  <dcterms:modified xsi:type="dcterms:W3CDTF">2019-06-20T00:12:06Z</dcterms:modified>
</cp:coreProperties>
</file>